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application/octet-stream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image72.jpg" ContentType="image/jpeg"/>
  <Override PartName="/ppt/media/image73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8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notesMasterIdLst>
    <p:notesMasterId r:id="rId40"/>
  </p:notesMasterIdLst>
  <p:sldIdLst>
    <p:sldId id="3955" r:id="rId2"/>
    <p:sldId id="4996" r:id="rId3"/>
    <p:sldId id="4956" r:id="rId4"/>
    <p:sldId id="4997" r:id="rId5"/>
    <p:sldId id="4998" r:id="rId6"/>
    <p:sldId id="4999" r:id="rId7"/>
    <p:sldId id="3946" r:id="rId8"/>
    <p:sldId id="262" r:id="rId9"/>
    <p:sldId id="265" r:id="rId10"/>
    <p:sldId id="5001" r:id="rId11"/>
    <p:sldId id="5002" r:id="rId12"/>
    <p:sldId id="5003" r:id="rId13"/>
    <p:sldId id="5004" r:id="rId14"/>
    <p:sldId id="5005" r:id="rId15"/>
    <p:sldId id="5006" r:id="rId16"/>
    <p:sldId id="3912" r:id="rId17"/>
    <p:sldId id="5026" r:id="rId18"/>
    <p:sldId id="270" r:id="rId19"/>
    <p:sldId id="259" r:id="rId20"/>
    <p:sldId id="257" r:id="rId21"/>
    <p:sldId id="260" r:id="rId22"/>
    <p:sldId id="272" r:id="rId23"/>
    <p:sldId id="273" r:id="rId24"/>
    <p:sldId id="5008" r:id="rId25"/>
    <p:sldId id="5009" r:id="rId26"/>
    <p:sldId id="5010" r:id="rId27"/>
    <p:sldId id="4914" r:id="rId28"/>
    <p:sldId id="395" r:id="rId29"/>
    <p:sldId id="280" r:id="rId30"/>
    <p:sldId id="5030" r:id="rId31"/>
    <p:sldId id="5019" r:id="rId32"/>
    <p:sldId id="5029" r:id="rId33"/>
    <p:sldId id="5020" r:id="rId34"/>
    <p:sldId id="5021" r:id="rId35"/>
    <p:sldId id="5022" r:id="rId36"/>
    <p:sldId id="4063" r:id="rId37"/>
    <p:sldId id="5018" r:id="rId38"/>
    <p:sldId id="27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C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632" autoAdjust="0"/>
    <p:restoredTop sz="94249" autoAdjust="0"/>
  </p:normalViewPr>
  <p:slideViewPr>
    <p:cSldViewPr snapToGrid="0">
      <p:cViewPr varScale="1">
        <p:scale>
          <a:sx n="72" d="100"/>
          <a:sy n="72" d="100"/>
        </p:scale>
        <p:origin x="4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CDA8E-9618-4DC9-A9C2-A32B2BED095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0C405-CAD3-45CE-97AB-4DA4B8BA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C405-CAD3-45CE-97AB-4DA4B8BA51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1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790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99c09f7d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99c09f7d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53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567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5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179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014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14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70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170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942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05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1199456" y="2028616"/>
            <a:ext cx="391500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800" b="1" cap="none" spc="0" dirty="0">
                <a:ln w="28575">
                  <a:solidFill>
                    <a:srgbClr val="00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عنوان</a:t>
            </a:r>
            <a:r>
              <a:rPr lang="ar-AE" sz="8800" b="1" cap="none" spc="0" baseline="0" dirty="0">
                <a:ln w="28575">
                  <a:solidFill>
                    <a:srgbClr val="00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الدرس</a:t>
            </a:r>
            <a:endParaRPr lang="ar-AE" sz="8800" b="1" cap="none" spc="0" dirty="0">
              <a:ln w="28575">
                <a:solidFill>
                  <a:srgbClr val="00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905500" y="2718008"/>
            <a:ext cx="6286500" cy="21113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ar-AE" sz="8800" b="1" cap="none" spc="0" dirty="0">
                <a:ln w="38100">
                  <a:solidFill>
                    <a:srgbClr val="00FF00"/>
                  </a:solidFill>
                </a:ln>
                <a:solidFill>
                  <a:srgbClr val="80BA27"/>
                </a:solidFill>
                <a:effectLst/>
              </a:rPr>
              <a:t>عنوان درسنا هو</a:t>
            </a:r>
            <a:endParaRPr lang="en-US" sz="8800" b="1" cap="none" spc="0" dirty="0">
              <a:ln w="38100">
                <a:solidFill>
                  <a:srgbClr val="00FF00"/>
                </a:solidFill>
              </a:ln>
              <a:solidFill>
                <a:srgbClr val="80BA27"/>
              </a:solidFill>
              <a:effectLst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51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Image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grpSp>
          <p:nvGrpSpPr>
            <p:cNvPr id="8" name="Group99"/>
            <p:cNvGrpSpPr/>
            <p:nvPr/>
          </p:nvGrpSpPr>
          <p:grpSpPr>
            <a:xfrm>
              <a:off x="1990398" y="0"/>
              <a:ext cx="10201602" cy="6858000"/>
              <a:chOff x="1990398" y="0"/>
              <a:chExt cx="10201602" cy="6858000"/>
            </a:xfrm>
          </p:grpSpPr>
          <p:pic>
            <p:nvPicPr>
              <p:cNvPr id="12" name="Image10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74368" y="0"/>
                <a:ext cx="5517632" cy="6858000"/>
              </a:xfrm>
              <a:prstGeom prst="rect">
                <a:avLst/>
              </a:prstGeom>
              <a:noFill/>
            </p:spPr>
          </p:pic>
          <p:pic>
            <p:nvPicPr>
              <p:cNvPr id="13" name="Image10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0398" y="0"/>
                <a:ext cx="6461998" cy="6858000"/>
              </a:xfrm>
              <a:prstGeom prst="rect">
                <a:avLst/>
              </a:prstGeom>
              <a:noFill/>
            </p:spPr>
          </p:pic>
        </p:grpSp>
        <p:sp>
          <p:nvSpPr>
            <p:cNvPr id="9" name="Text Box108"/>
            <p:cNvSpPr txBox="1"/>
            <p:nvPr/>
          </p:nvSpPr>
          <p:spPr>
            <a:xfrm>
              <a:off x="8965812" y="1838373"/>
              <a:ext cx="2248432" cy="692690"/>
            </a:xfrm>
            <a:prstGeom prst="rect">
              <a:avLst/>
            </a:prstGeom>
          </p:spPr>
          <p:txBody>
            <a:bodyPr wrap="square" lIns="0" tIns="0" rIns="0" rtlCol="0">
              <a:spAutoFit/>
            </a:bodyPr>
            <a:lstStyle/>
            <a:p>
              <a:pPr algn="ctr">
                <a:lnSpc>
                  <a:spcPts val="0"/>
                </a:lnSpc>
              </a:pPr>
              <a:endParaRPr sz="2800" dirty="0"/>
            </a:p>
            <a:p>
              <a:pPr algn="ctr" rtl="1">
                <a:lnSpc>
                  <a:spcPts val="4915"/>
                </a:lnSpc>
              </a:pPr>
              <a:r>
                <a:rPr lang="ar-AE" altLang="zh-CN" sz="60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الهدف</a:t>
              </a:r>
              <a:endParaRPr lang="en-US" altLang="zh-CN" sz="6000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0" name="Text Box109"/>
            <p:cNvSpPr txBox="1"/>
            <p:nvPr/>
          </p:nvSpPr>
          <p:spPr>
            <a:xfrm>
              <a:off x="9076477" y="4484124"/>
              <a:ext cx="2732634" cy="674608"/>
            </a:xfrm>
            <a:prstGeom prst="rect">
              <a:avLst/>
            </a:prstGeom>
          </p:spPr>
          <p:txBody>
            <a:bodyPr wrap="square" lIns="0" tIns="0" rIns="0" rtlCol="0">
              <a:spAutoFit/>
            </a:bodyPr>
            <a:lstStyle/>
            <a:p>
              <a:pPr algn="l">
                <a:lnSpc>
                  <a:spcPts val="0"/>
                </a:lnSpc>
              </a:pPr>
              <a:endParaRPr dirty="0"/>
            </a:p>
            <a:p>
              <a:pPr algn="l" rtl="1">
                <a:lnSpc>
                  <a:spcPts val="4915"/>
                </a:lnSpc>
              </a:pPr>
              <a:r>
                <a:rPr lang="ar-AE" altLang="zh-CN" sz="44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معايير النجاح</a:t>
              </a:r>
              <a:endParaRPr lang="en-US" altLang="zh-CN" sz="4400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9411365" y="2784856"/>
              <a:ext cx="1653187" cy="1292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727" y="2446986"/>
            <a:ext cx="1465092" cy="183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68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Image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0" name="Image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336" y="116632"/>
              <a:ext cx="1415019" cy="55299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998529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>
            <a:spLocks noGrp="1"/>
          </p:cNvSpPr>
          <p:nvPr>
            <p:ph type="subTitle" idx="1"/>
          </p:nvPr>
        </p:nvSpPr>
        <p:spPr>
          <a:xfrm>
            <a:off x="2076233" y="1825200"/>
            <a:ext cx="8039600" cy="28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19" name="Google Shape;119;p4"/>
          <p:cNvSpPr txBox="1">
            <a:spLocks noGrp="1"/>
          </p:cNvSpPr>
          <p:nvPr>
            <p:ph type="subTitle" idx="2"/>
          </p:nvPr>
        </p:nvSpPr>
        <p:spPr>
          <a:xfrm>
            <a:off x="2524784" y="4331244"/>
            <a:ext cx="36936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761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960000" y="911567"/>
            <a:ext cx="6228400" cy="21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ubTitle" idx="1"/>
          </p:nvPr>
        </p:nvSpPr>
        <p:spPr>
          <a:xfrm>
            <a:off x="960000" y="3109967"/>
            <a:ext cx="4689200" cy="1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588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13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1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573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17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3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72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9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DBC594-43A5-45D7-9E44-C74A839BE82C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0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6" r:id="rId21"/>
    <p:sldLayoutId id="2147483708" r:id="rId2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image" Target="../media/image14.png"/><Relationship Id="rId21" Type="http://schemas.openxmlformats.org/officeDocument/2006/relationships/image" Target="../media/image28.pn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17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24" Type="http://schemas.openxmlformats.org/officeDocument/2006/relationships/image" Target="../media/image29.jpeg"/><Relationship Id="rId5" Type="http://schemas.microsoft.com/office/2007/relationships/hdphoto" Target="../media/hdphoto1.wdp"/><Relationship Id="rId15" Type="http://schemas.openxmlformats.org/officeDocument/2006/relationships/image" Target="../media/image23.jpeg"/><Relationship Id="rId23" Type="http://schemas.openxmlformats.org/officeDocument/2006/relationships/hyperlink" Target="https://www.google.com/url?sa=i&amp;rct=j&amp;q=&amp;esrc=s&amp;source=images&amp;cd=&amp;cad=rja&amp;uact=8&amp;ved=2ahUKEwjGuZ73ltLgAhUcBWMBHRvTB6oQjRx6BAgBEAU&amp;url=https://www.alroeya.ae/275874/&amp;psig=AOvVaw2VzCwF3bAjADpxHgsbLPFT&amp;ust=1551022211899459" TargetMode="External"/><Relationship Id="rId10" Type="http://schemas.openxmlformats.org/officeDocument/2006/relationships/image" Target="../media/image19.png"/><Relationship Id="rId19" Type="http://schemas.openxmlformats.org/officeDocument/2006/relationships/slide" Target="slide38.xml"/><Relationship Id="rId4" Type="http://schemas.openxmlformats.org/officeDocument/2006/relationships/image" Target="../media/image15.png"/><Relationship Id="rId9" Type="http://schemas.openxmlformats.org/officeDocument/2006/relationships/slide" Target="slide1.xml"/><Relationship Id="rId14" Type="http://schemas.openxmlformats.org/officeDocument/2006/relationships/slide" Target="slide9.xml"/><Relationship Id="rId22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NULL" TargetMode="Externa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1.xml"/><Relationship Id="rId4" Type="http://schemas.microsoft.com/office/2007/relationships/media" Target="../media/media3.m4a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NULL" TargetMode="Externa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1.xml"/><Relationship Id="rId4" Type="http://schemas.microsoft.com/office/2007/relationships/media" Target="../media/media3.m4a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NULL" TargetMode="Externa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1.xml"/><Relationship Id="rId4" Type="http://schemas.microsoft.com/office/2007/relationships/media" Target="../media/media3.m4a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NULL" TargetMode="Externa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1.xml"/><Relationship Id="rId4" Type="http://schemas.microsoft.com/office/2007/relationships/media" Target="../media/media3.m4a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NULL" TargetMode="Externa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1.xml"/><Relationship Id="rId4" Type="http://schemas.microsoft.com/office/2007/relationships/media" Target="../media/media3.m4a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10629448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6.m4a"/><Relationship Id="rId7" Type="http://schemas.openxmlformats.org/officeDocument/2006/relationships/image" Target="../media/image7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5.gif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url?sa=i&amp;url=http://cliparts.co/animated-bee-pictures&amp;psig=AOvVaw2x6vnoyAkT4vbrXuV8dgFy&amp;ust=1590657088035000&amp;source=images&amp;cd=vfe&amp;ved=0CAIQjRxqFwoTCICspcXZ0-kCFQAAAAAdAAAAABAD" TargetMode="External"/><Relationship Id="rId5" Type="http://schemas.openxmlformats.org/officeDocument/2006/relationships/image" Target="../media/image39.jpe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EBBE9F-5FF9-46DA-90ED-9AC58BC28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" t="23047" r="64255" b="28588"/>
          <a:stretch/>
        </p:blipFill>
        <p:spPr>
          <a:xfrm>
            <a:off x="152401" y="147234"/>
            <a:ext cx="11884024" cy="5369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231"/>
          <a:stretch/>
        </p:blipFill>
        <p:spPr>
          <a:xfrm>
            <a:off x="0" y="5351578"/>
            <a:ext cx="12192000" cy="1492898"/>
          </a:xfrm>
          <a:prstGeom prst="rect">
            <a:avLst/>
          </a:prstGeom>
        </p:spPr>
      </p:pic>
      <p:pic>
        <p:nvPicPr>
          <p:cNvPr id="4" name="Picture 2" descr="Free Clipart: Whiteboard | Mirek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42" y="1515302"/>
            <a:ext cx="4451118" cy="298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lipart - An Office Des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39" y="4512396"/>
            <a:ext cx="3841043" cy="2514283"/>
          </a:xfrm>
          <a:prstGeom prst="rect">
            <a:avLst/>
          </a:prstGeom>
        </p:spPr>
      </p:pic>
      <p:pic>
        <p:nvPicPr>
          <p:cNvPr id="7" name="Picture 6" descr="Laptop Clip Art at Clker.com - vector clip art online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92">
            <a:off x="8230682" y="4154605"/>
            <a:ext cx="909950" cy="908418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97" y="399897"/>
            <a:ext cx="1235896" cy="617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77" y="491607"/>
            <a:ext cx="814435" cy="84419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88" y="81637"/>
            <a:ext cx="729826" cy="87853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Clipart - books - coloure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323" y="4171062"/>
            <a:ext cx="573484" cy="573484"/>
          </a:xfrm>
          <a:prstGeom prst="rect">
            <a:avLst/>
          </a:prstGeom>
        </p:spPr>
      </p:pic>
      <p:sp>
        <p:nvSpPr>
          <p:cNvPr id="13" name="AutoShape 6" descr="صحيفة الاتحاد - الجبال.. صاحبات المقام العال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8" name="Picture 14" descr="مجسم الكرة الارضية - حجم صغير - متجر برونز قطر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546" y="3395790"/>
            <a:ext cx="829090" cy="122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16" descr="الحديث إلى البحر علاج نفسي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54" name="Picture 30" descr="Tapestry clip rug, Picture #1203839 tapestry clip ru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58917">
            <a:off x="2472215" y="4720477"/>
            <a:ext cx="5085764" cy="284268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KcKo EM GIF | Gfycat"/>
          <p:cNvPicPr>
            <a:picLocks noChangeAspect="1" noChangeArrowheads="1" noCrop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77" y="64554"/>
            <a:ext cx="1220270" cy="12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1459811" y="2754794"/>
            <a:ext cx="14824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905588" y="3316868"/>
            <a:ext cx="18473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grpSp>
        <p:nvGrpSpPr>
          <p:cNvPr id="31" name="Group 30"/>
          <p:cNvGrpSpPr/>
          <p:nvPr/>
        </p:nvGrpSpPr>
        <p:grpSpPr>
          <a:xfrm flipV="1">
            <a:off x="873402" y="203504"/>
            <a:ext cx="1896183" cy="1223873"/>
            <a:chOff x="881213" y="1267206"/>
            <a:chExt cx="2058067" cy="1341223"/>
          </a:xfrm>
        </p:grpSpPr>
        <p:pic>
          <p:nvPicPr>
            <p:cNvPr id="42" name="Picture 57" descr="Picture 57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81213" y="1267206"/>
              <a:ext cx="1816292" cy="134122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 rot="10800000">
              <a:off x="1439989" y="1641852"/>
              <a:ext cx="1499291" cy="4047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khbar MT" pitchFamily="2" charset="-78"/>
                  <a:hlinkClick r:id="rId14" action="ppaction://hlinksldjump"/>
                </a:rPr>
                <a:t>القوانين</a:t>
              </a:r>
              <a:r>
                <a:rPr kumimoji="0" lang="ar-A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khbar MT" pitchFamily="2" charset="-78"/>
                </a:rPr>
                <a:t> الصفية</a:t>
              </a:r>
            </a:p>
          </p:txBody>
        </p:sp>
      </p:grpSp>
      <p:pic>
        <p:nvPicPr>
          <p:cNvPr id="1058" name="Picture 34" descr="8طرق بسيطة تستطيع تعزيز مناعتك ومواجهة كورونا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834" y="203504"/>
            <a:ext cx="1823658" cy="12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7">
            <a:extLst>
              <a:ext uri="{FF2B5EF4-FFF2-40B4-BE49-F238E27FC236}">
                <a16:creationId xmlns:a16="http://schemas.microsoft.com/office/drawing/2014/main" id="{9AC0E1B3-95DE-47F9-B0C6-B6EB83BA6C4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7133" y="3234071"/>
            <a:ext cx="1842868" cy="3738016"/>
          </a:xfrm>
          <a:prstGeom prst="rect">
            <a:avLst/>
          </a:prstGeom>
        </p:spPr>
      </p:pic>
      <p:pic>
        <p:nvPicPr>
          <p:cNvPr id="34" name="Picture 4" descr="Image result for ‫الشارقة و رأس الخيمة‬‎">
            <a:hlinkClick r:id="rId23"/>
            <a:extLst>
              <a:ext uri="{FF2B5EF4-FFF2-40B4-BE49-F238E27FC236}">
                <a16:creationId xmlns:a16="http://schemas.microsoft.com/office/drawing/2014/main" id="{0E3CEDE4-503F-4019-AC81-49B6A5AD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0" r="31321"/>
          <a:stretch/>
        </p:blipFill>
        <p:spPr bwMode="auto">
          <a:xfrm>
            <a:off x="4612227" y="477674"/>
            <a:ext cx="1039449" cy="83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">
            <a:extLst>
              <a:ext uri="{FF2B5EF4-FFF2-40B4-BE49-F238E27FC236}">
                <a16:creationId xmlns:a16="http://schemas.microsoft.com/office/drawing/2014/main" id="{AEF7E2DF-484F-4FFB-A509-603081846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074" y="1585166"/>
            <a:ext cx="445451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7429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اليوم : الاثنين الجميل 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التاريخ:10-رجب-1442هجري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الموافق:22-2-2021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صفي الرائع: الثالث الأساسي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المادة : التربية الاخلاقية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المعلمة :خوله محمد</a:t>
            </a:r>
            <a:endParaRPr lang="en-US" altLang="en-US" sz="32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algn="r" defTabSz="7429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ar-AE" altLang="en-US" sz="32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54050F-6AC1-428A-B735-1A3BBBD6D139}"/>
              </a:ext>
            </a:extLst>
          </p:cNvPr>
          <p:cNvSpPr txBox="1"/>
          <p:nvPr/>
        </p:nvSpPr>
        <p:spPr>
          <a:xfrm>
            <a:off x="8488298" y="1415900"/>
            <a:ext cx="2549418" cy="1569660"/>
          </a:xfrm>
          <a:custGeom>
            <a:avLst/>
            <a:gdLst>
              <a:gd name="connsiteX0" fmla="*/ 0 w 2549418"/>
              <a:gd name="connsiteY0" fmla="*/ 0 h 1569660"/>
              <a:gd name="connsiteX1" fmla="*/ 560872 w 2549418"/>
              <a:gd name="connsiteY1" fmla="*/ 0 h 1569660"/>
              <a:gd name="connsiteX2" fmla="*/ 1045261 w 2549418"/>
              <a:gd name="connsiteY2" fmla="*/ 0 h 1569660"/>
              <a:gd name="connsiteX3" fmla="*/ 1580639 w 2549418"/>
              <a:gd name="connsiteY3" fmla="*/ 0 h 1569660"/>
              <a:gd name="connsiteX4" fmla="*/ 2090523 w 2549418"/>
              <a:gd name="connsiteY4" fmla="*/ 0 h 1569660"/>
              <a:gd name="connsiteX5" fmla="*/ 2549418 w 2549418"/>
              <a:gd name="connsiteY5" fmla="*/ 0 h 1569660"/>
              <a:gd name="connsiteX6" fmla="*/ 2549418 w 2549418"/>
              <a:gd name="connsiteY6" fmla="*/ 523220 h 1569660"/>
              <a:gd name="connsiteX7" fmla="*/ 2549418 w 2549418"/>
              <a:gd name="connsiteY7" fmla="*/ 1077833 h 1569660"/>
              <a:gd name="connsiteX8" fmla="*/ 2549418 w 2549418"/>
              <a:gd name="connsiteY8" fmla="*/ 1569660 h 1569660"/>
              <a:gd name="connsiteX9" fmla="*/ 2065029 w 2549418"/>
              <a:gd name="connsiteY9" fmla="*/ 1569660 h 1569660"/>
              <a:gd name="connsiteX10" fmla="*/ 1631628 w 2549418"/>
              <a:gd name="connsiteY10" fmla="*/ 1569660 h 1569660"/>
              <a:gd name="connsiteX11" fmla="*/ 1198226 w 2549418"/>
              <a:gd name="connsiteY11" fmla="*/ 1569660 h 1569660"/>
              <a:gd name="connsiteX12" fmla="*/ 662849 w 2549418"/>
              <a:gd name="connsiteY12" fmla="*/ 1569660 h 1569660"/>
              <a:gd name="connsiteX13" fmla="*/ 0 w 2549418"/>
              <a:gd name="connsiteY13" fmla="*/ 1569660 h 1569660"/>
              <a:gd name="connsiteX14" fmla="*/ 0 w 2549418"/>
              <a:gd name="connsiteY14" fmla="*/ 1093530 h 1569660"/>
              <a:gd name="connsiteX15" fmla="*/ 0 w 2549418"/>
              <a:gd name="connsiteY15" fmla="*/ 617400 h 1569660"/>
              <a:gd name="connsiteX16" fmla="*/ 0 w 2549418"/>
              <a:gd name="connsiteY16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49418" h="1569660" fill="none" extrusionOk="0">
                <a:moveTo>
                  <a:pt x="0" y="0"/>
                </a:moveTo>
                <a:cubicBezTo>
                  <a:pt x="152755" y="-5726"/>
                  <a:pt x="298853" y="27298"/>
                  <a:pt x="560872" y="0"/>
                </a:cubicBezTo>
                <a:cubicBezTo>
                  <a:pt x="822891" y="-27298"/>
                  <a:pt x="887364" y="26140"/>
                  <a:pt x="1045261" y="0"/>
                </a:cubicBezTo>
                <a:cubicBezTo>
                  <a:pt x="1203158" y="-26140"/>
                  <a:pt x="1361529" y="6058"/>
                  <a:pt x="1580639" y="0"/>
                </a:cubicBezTo>
                <a:cubicBezTo>
                  <a:pt x="1799749" y="-6058"/>
                  <a:pt x="1871584" y="5360"/>
                  <a:pt x="2090523" y="0"/>
                </a:cubicBezTo>
                <a:cubicBezTo>
                  <a:pt x="2309462" y="-5360"/>
                  <a:pt x="2364467" y="46526"/>
                  <a:pt x="2549418" y="0"/>
                </a:cubicBezTo>
                <a:cubicBezTo>
                  <a:pt x="2586720" y="112633"/>
                  <a:pt x="2536990" y="302500"/>
                  <a:pt x="2549418" y="523220"/>
                </a:cubicBezTo>
                <a:cubicBezTo>
                  <a:pt x="2561846" y="743940"/>
                  <a:pt x="2536753" y="864820"/>
                  <a:pt x="2549418" y="1077833"/>
                </a:cubicBezTo>
                <a:cubicBezTo>
                  <a:pt x="2562083" y="1290846"/>
                  <a:pt x="2497272" y="1423245"/>
                  <a:pt x="2549418" y="1569660"/>
                </a:cubicBezTo>
                <a:cubicBezTo>
                  <a:pt x="2418399" y="1602942"/>
                  <a:pt x="2276269" y="1562961"/>
                  <a:pt x="2065029" y="1569660"/>
                </a:cubicBezTo>
                <a:cubicBezTo>
                  <a:pt x="1853789" y="1576359"/>
                  <a:pt x="1744221" y="1547984"/>
                  <a:pt x="1631628" y="1569660"/>
                </a:cubicBezTo>
                <a:cubicBezTo>
                  <a:pt x="1519035" y="1591336"/>
                  <a:pt x="1372426" y="1558187"/>
                  <a:pt x="1198226" y="1569660"/>
                </a:cubicBezTo>
                <a:cubicBezTo>
                  <a:pt x="1024026" y="1581133"/>
                  <a:pt x="868372" y="1522891"/>
                  <a:pt x="662849" y="1569660"/>
                </a:cubicBezTo>
                <a:cubicBezTo>
                  <a:pt x="457326" y="1616429"/>
                  <a:pt x="215615" y="1491627"/>
                  <a:pt x="0" y="1569660"/>
                </a:cubicBezTo>
                <a:cubicBezTo>
                  <a:pt x="-12291" y="1463456"/>
                  <a:pt x="29636" y="1310989"/>
                  <a:pt x="0" y="1093530"/>
                </a:cubicBezTo>
                <a:cubicBezTo>
                  <a:pt x="-29636" y="876071"/>
                  <a:pt x="37323" y="781514"/>
                  <a:pt x="0" y="617400"/>
                </a:cubicBezTo>
                <a:cubicBezTo>
                  <a:pt x="-37323" y="453286"/>
                  <a:pt x="5617" y="138477"/>
                  <a:pt x="0" y="0"/>
                </a:cubicBezTo>
                <a:close/>
              </a:path>
              <a:path w="2549418" h="1569660" stroke="0" extrusionOk="0">
                <a:moveTo>
                  <a:pt x="0" y="0"/>
                </a:moveTo>
                <a:cubicBezTo>
                  <a:pt x="276555" y="-55222"/>
                  <a:pt x="442620" y="11240"/>
                  <a:pt x="560872" y="0"/>
                </a:cubicBezTo>
                <a:cubicBezTo>
                  <a:pt x="679124" y="-11240"/>
                  <a:pt x="897971" y="60820"/>
                  <a:pt x="1096250" y="0"/>
                </a:cubicBezTo>
                <a:cubicBezTo>
                  <a:pt x="1294529" y="-60820"/>
                  <a:pt x="1416165" y="29004"/>
                  <a:pt x="1580639" y="0"/>
                </a:cubicBezTo>
                <a:cubicBezTo>
                  <a:pt x="1745113" y="-29004"/>
                  <a:pt x="1921001" y="39682"/>
                  <a:pt x="2065029" y="0"/>
                </a:cubicBezTo>
                <a:cubicBezTo>
                  <a:pt x="2209057" y="-39682"/>
                  <a:pt x="2418194" y="18378"/>
                  <a:pt x="2549418" y="0"/>
                </a:cubicBezTo>
                <a:cubicBezTo>
                  <a:pt x="2609026" y="212747"/>
                  <a:pt x="2543881" y="357407"/>
                  <a:pt x="2549418" y="554613"/>
                </a:cubicBezTo>
                <a:cubicBezTo>
                  <a:pt x="2554955" y="751819"/>
                  <a:pt x="2511151" y="848108"/>
                  <a:pt x="2549418" y="1062137"/>
                </a:cubicBezTo>
                <a:cubicBezTo>
                  <a:pt x="2587685" y="1276166"/>
                  <a:pt x="2519911" y="1339026"/>
                  <a:pt x="2549418" y="1569660"/>
                </a:cubicBezTo>
                <a:cubicBezTo>
                  <a:pt x="2384483" y="1585487"/>
                  <a:pt x="2235669" y="1536578"/>
                  <a:pt x="2090523" y="1569660"/>
                </a:cubicBezTo>
                <a:cubicBezTo>
                  <a:pt x="1945377" y="1602742"/>
                  <a:pt x="1716507" y="1543526"/>
                  <a:pt x="1529651" y="1569660"/>
                </a:cubicBezTo>
                <a:cubicBezTo>
                  <a:pt x="1342795" y="1595794"/>
                  <a:pt x="1200880" y="1527670"/>
                  <a:pt x="968779" y="1569660"/>
                </a:cubicBezTo>
                <a:cubicBezTo>
                  <a:pt x="736678" y="1611650"/>
                  <a:pt x="371416" y="1475173"/>
                  <a:pt x="0" y="1569660"/>
                </a:cubicBezTo>
                <a:cubicBezTo>
                  <a:pt x="-54484" y="1397925"/>
                  <a:pt x="18066" y="1276633"/>
                  <a:pt x="0" y="1062137"/>
                </a:cubicBezTo>
                <a:cubicBezTo>
                  <a:pt x="-18066" y="847641"/>
                  <a:pt x="45543" y="688208"/>
                  <a:pt x="0" y="586006"/>
                </a:cubicBezTo>
                <a:cubicBezTo>
                  <a:pt x="-45543" y="483804"/>
                  <a:pt x="10010" y="23337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984818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ar-AE" sz="3200" b="1" dirty="0">
                <a:solidFill>
                  <a:srgbClr val="EC127F"/>
                </a:solidFill>
                <a:latin typeface="Calibri" panose="020F0502020204030204"/>
                <a:cs typeface="Al-Kharashi 3" pitchFamily="2" charset="-78"/>
                <a:sym typeface="Arial"/>
              </a:rPr>
              <a:t>مرحباً بطلاب الإمارات المبتكرون</a:t>
            </a:r>
            <a:endParaRPr lang="en-US" sz="3200" b="1" dirty="0">
              <a:solidFill>
                <a:srgbClr val="EC127F"/>
              </a:solidFill>
              <a:latin typeface="Calibri" panose="020F0502020204030204"/>
              <a:cs typeface="Al-Kharashi 3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4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3"/>
    </mc:Choice>
    <mc:Fallback xmlns="">
      <p:transition spd="slow" advTm="670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A0481F-CBAF-48A4-BA03-9B241F162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0A9D6F-EA48-4B57-8AD3-50FFA50C4E04}"/>
              </a:ext>
            </a:extLst>
          </p:cNvPr>
          <p:cNvSpPr txBox="1"/>
          <p:nvPr/>
        </p:nvSpPr>
        <p:spPr>
          <a:xfrm>
            <a:off x="5196327" y="242536"/>
            <a:ext cx="6197519" cy="106989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>
              <a:lnSpc>
                <a:spcPct val="140000"/>
              </a:lnSpc>
              <a:spcAft>
                <a:spcPts val="600"/>
              </a:spcAft>
            </a:pPr>
            <a:r>
              <a:rPr lang="ar-AE" sz="5000" b="1" u="sng" dirty="0">
                <a:solidFill>
                  <a:srgbClr val="FF0000"/>
                </a:solidFill>
                <a:highlight>
                  <a:srgbClr val="FFFF00"/>
                </a:highlight>
              </a:rPr>
              <a:t>المفردات الجديدة للدرس: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3B1E7-68A1-4034-8852-65B7EB9DA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214" y="2811287"/>
            <a:ext cx="8423383" cy="1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67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4760B3-183A-4EF4-ADC2-61022975E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6" name="AutoShape 8" descr="نتيجة بحث الصور عن مشاعر الاخرين أطفال">
            <a:extLst>
              <a:ext uri="{FF2B5EF4-FFF2-40B4-BE49-F238E27FC236}">
                <a16:creationId xmlns:a16="http://schemas.microsoft.com/office/drawing/2014/main" id="{714CBC05-CBA2-4875-BAFA-C75FC5CA25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47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9E32D6-F32C-4B85-AA1A-23AD8899FE19}"/>
              </a:ext>
            </a:extLst>
          </p:cNvPr>
          <p:cNvSpPr/>
          <p:nvPr/>
        </p:nvSpPr>
        <p:spPr>
          <a:xfrm>
            <a:off x="1768471" y="278789"/>
            <a:ext cx="9959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ar-AE" sz="3600" b="1" u="sng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من خلال </a:t>
            </a:r>
            <a:r>
              <a:rPr lang="ar-EG" sz="3600" b="1" u="sng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مشاهدة هذه الصور</a:t>
            </a:r>
            <a:r>
              <a:rPr lang="ar-AE" sz="3600" b="1" u="sng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حاول التعرف أكثر على </a:t>
            </a:r>
            <a:r>
              <a:rPr lang="ar-EG" sz="3600" b="1" u="sng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عنوان الدرس</a:t>
            </a:r>
            <a:endParaRPr lang="ar-AE" sz="36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8" name="Picture 6" descr="نتيجة بحث الصور عن أصدقاء أطفال">
            <a:extLst>
              <a:ext uri="{FF2B5EF4-FFF2-40B4-BE49-F238E27FC236}">
                <a16:creationId xmlns:a16="http://schemas.microsoft.com/office/drawing/2014/main" id="{A8F1BE39-08B4-4EA0-9B5F-0788A0438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38624" b="-3"/>
          <a:stretch/>
        </p:blipFill>
        <p:spPr bwMode="auto">
          <a:xfrm>
            <a:off x="7689527" y="1292121"/>
            <a:ext cx="4037953" cy="439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نتيجة بحث الصور عن أصدقاء جيدون أطفال">
            <a:extLst>
              <a:ext uri="{FF2B5EF4-FFF2-40B4-BE49-F238E27FC236}">
                <a16:creationId xmlns:a16="http://schemas.microsoft.com/office/drawing/2014/main" id="{8A915ACA-DFA8-4B1F-ACDF-F7212D396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5" r="16678" b="3"/>
          <a:stretch/>
        </p:blipFill>
        <p:spPr bwMode="auto">
          <a:xfrm>
            <a:off x="4705162" y="1257341"/>
            <a:ext cx="2770067" cy="439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نتيجة بحث الصور عن مشاعر الاخرين أطفال">
            <a:extLst>
              <a:ext uri="{FF2B5EF4-FFF2-40B4-BE49-F238E27FC236}">
                <a16:creationId xmlns:a16="http://schemas.microsoft.com/office/drawing/2014/main" id="{E1CA8601-32DA-4C84-8F14-3A507FB0FF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47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8" descr="نتيجة بحث الصور عن أصدقاء أطفال">
            <a:extLst>
              <a:ext uri="{FF2B5EF4-FFF2-40B4-BE49-F238E27FC236}">
                <a16:creationId xmlns:a16="http://schemas.microsoft.com/office/drawing/2014/main" id="{9DB409E4-3DD8-478C-B805-C6D970B6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5" y="1262404"/>
            <a:ext cx="4187767" cy="44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 21">
            <a:extLst>
              <a:ext uri="{FF2B5EF4-FFF2-40B4-BE49-F238E27FC236}">
                <a16:creationId xmlns:a16="http://schemas.microsoft.com/office/drawing/2014/main" id="{17194761-74CD-4148-99D4-2751D1E5D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1" y="693888"/>
            <a:ext cx="2317393" cy="263525"/>
          </a:xfrm>
          <a:custGeom>
            <a:avLst/>
            <a:gdLst>
              <a:gd name="T0" fmla="*/ 2147483646 w 6744"/>
              <a:gd name="T1" fmla="*/ 2147483646 h 734"/>
              <a:gd name="T2" fmla="*/ 0 w 6744"/>
              <a:gd name="T3" fmla="*/ 2147483646 h 734"/>
              <a:gd name="T4" fmla="*/ 0 w 6744"/>
              <a:gd name="T5" fmla="*/ 0 h 734"/>
              <a:gd name="T6" fmla="*/ 2147483646 w 6744"/>
              <a:gd name="T7" fmla="*/ 0 h 734"/>
              <a:gd name="T8" fmla="*/ 2147483646 w 6744"/>
              <a:gd name="T9" fmla="*/ 2147483646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4" h="734">
                <a:moveTo>
                  <a:pt x="6743" y="733"/>
                </a:moveTo>
                <a:lnTo>
                  <a:pt x="0" y="733"/>
                </a:lnTo>
                <a:lnTo>
                  <a:pt x="0" y="0"/>
                </a:lnTo>
                <a:lnTo>
                  <a:pt x="6743" y="0"/>
                </a:lnTo>
                <a:lnTo>
                  <a:pt x="6743" y="733"/>
                </a:ln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AEC24B8A-1A59-4AF0-AF25-ADA1091F0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829" y="-83360"/>
            <a:ext cx="1633845" cy="1711325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CDDA23B8-AC20-4635-AB2E-329EAB467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721" y="67103"/>
            <a:ext cx="1423174" cy="1497012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36" name="Text Box 24">
            <a:extLst>
              <a:ext uri="{FF2B5EF4-FFF2-40B4-BE49-F238E27FC236}">
                <a16:creationId xmlns:a16="http://schemas.microsoft.com/office/drawing/2014/main" id="{FF651747-9FAF-4A80-9245-F8BFAE0E9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567" y="135748"/>
            <a:ext cx="1521689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التعزيز</a:t>
            </a:r>
            <a:endParaRPr lang="en-US" altLang="ar-AE" sz="28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535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96D3F2-6255-4CBA-8DA4-71B2E7F98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51"/>
            <a:ext cx="12192000" cy="6854653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2373562" y="958483"/>
            <a:ext cx="7101742" cy="41011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5333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مستطيل 3">
            <a:extLst>
              <a:ext uri="{FF2B5EF4-FFF2-40B4-BE49-F238E27FC236}">
                <a16:creationId xmlns:a16="http://schemas.microsoft.com/office/drawing/2014/main" id="{EE20E3BC-7BC7-45BB-A409-45BA539A4C75}"/>
              </a:ext>
            </a:extLst>
          </p:cNvPr>
          <p:cNvSpPr/>
          <p:nvPr/>
        </p:nvSpPr>
        <p:spPr>
          <a:xfrm>
            <a:off x="3226868" y="1117508"/>
            <a:ext cx="5395129" cy="348099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72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نشاط تمهيدي</a:t>
            </a:r>
          </a:p>
          <a:p>
            <a:pPr algn="ctr"/>
            <a:r>
              <a:rPr lang="ar-AE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 48</a:t>
            </a:r>
          </a:p>
        </p:txBody>
      </p:sp>
    </p:spTree>
    <p:extLst>
      <p:ext uri="{BB962C8B-B14F-4D97-AF65-F5344CB8AC3E}">
        <p14:creationId xmlns:p14="http://schemas.microsoft.com/office/powerpoint/2010/main" val="3240801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553E1D-80C8-4B3E-8A01-BF230EDF0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6C3498-DCE7-4837-B346-D0A05279D513}"/>
              </a:ext>
            </a:extLst>
          </p:cNvPr>
          <p:cNvSpPr/>
          <p:nvPr/>
        </p:nvSpPr>
        <p:spPr>
          <a:xfrm>
            <a:off x="9155784" y="333570"/>
            <a:ext cx="212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3600" b="1" dirty="0">
                <a:ln/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نشاط ص 42</a:t>
            </a:r>
            <a:endParaRPr lang="en-US" sz="3600" b="1" dirty="0">
              <a:ln/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Action Button: Sound 6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56DBA088-5848-4385-9A5A-90DC12A5D1A9}"/>
              </a:ext>
            </a:extLst>
          </p:cNvPr>
          <p:cNvSpPr/>
          <p:nvPr/>
        </p:nvSpPr>
        <p:spPr>
          <a:xfrm>
            <a:off x="11401772" y="5477776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825EBA-3463-44D7-B257-CF49DB213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97" y="141602"/>
            <a:ext cx="9661775" cy="5632006"/>
          </a:xfrm>
          <a:prstGeom prst="rect">
            <a:avLst/>
          </a:prstGeom>
        </p:spPr>
      </p:pic>
      <p:sp>
        <p:nvSpPr>
          <p:cNvPr id="9" name="Freeform 21">
            <a:extLst>
              <a:ext uri="{FF2B5EF4-FFF2-40B4-BE49-F238E27FC236}">
                <a16:creationId xmlns:a16="http://schemas.microsoft.com/office/drawing/2014/main" id="{6AA28088-E44E-48F1-93E8-9D07D08D0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1" y="693888"/>
            <a:ext cx="2317393" cy="263525"/>
          </a:xfrm>
          <a:custGeom>
            <a:avLst/>
            <a:gdLst>
              <a:gd name="T0" fmla="*/ 2147483646 w 6744"/>
              <a:gd name="T1" fmla="*/ 2147483646 h 734"/>
              <a:gd name="T2" fmla="*/ 0 w 6744"/>
              <a:gd name="T3" fmla="*/ 2147483646 h 734"/>
              <a:gd name="T4" fmla="*/ 0 w 6744"/>
              <a:gd name="T5" fmla="*/ 0 h 734"/>
              <a:gd name="T6" fmla="*/ 2147483646 w 6744"/>
              <a:gd name="T7" fmla="*/ 0 h 734"/>
              <a:gd name="T8" fmla="*/ 2147483646 w 6744"/>
              <a:gd name="T9" fmla="*/ 2147483646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4" h="734">
                <a:moveTo>
                  <a:pt x="6743" y="733"/>
                </a:moveTo>
                <a:lnTo>
                  <a:pt x="0" y="733"/>
                </a:lnTo>
                <a:lnTo>
                  <a:pt x="0" y="0"/>
                </a:lnTo>
                <a:lnTo>
                  <a:pt x="6743" y="0"/>
                </a:lnTo>
                <a:lnTo>
                  <a:pt x="6743" y="733"/>
                </a:ln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0" name="Freeform 22">
            <a:extLst>
              <a:ext uri="{FF2B5EF4-FFF2-40B4-BE49-F238E27FC236}">
                <a16:creationId xmlns:a16="http://schemas.microsoft.com/office/drawing/2014/main" id="{17FBD95A-B0E1-4E37-907F-BF613E011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829" y="-83360"/>
            <a:ext cx="1633845" cy="1711325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C65352CE-C728-4DE8-88D3-9FA14BD19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721" y="67103"/>
            <a:ext cx="1423174" cy="1497012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5D48F41-B7CF-4676-A8EA-46C49E52E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567" y="135748"/>
            <a:ext cx="1521689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الاثراء</a:t>
            </a:r>
            <a:endParaRPr lang="en-US" altLang="ar-AE" sz="28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43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96D3F2-6255-4CBA-8DA4-71B2E7F98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2373563" y="958483"/>
            <a:ext cx="7101742" cy="41011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5333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مستطيل 3">
            <a:extLst>
              <a:ext uri="{FF2B5EF4-FFF2-40B4-BE49-F238E27FC236}">
                <a16:creationId xmlns:a16="http://schemas.microsoft.com/office/drawing/2014/main" id="{8E837E2F-5999-49F5-BA38-BAC077DFED77}"/>
              </a:ext>
            </a:extLst>
          </p:cNvPr>
          <p:cNvSpPr/>
          <p:nvPr/>
        </p:nvSpPr>
        <p:spPr>
          <a:xfrm>
            <a:off x="2167553" y="958483"/>
            <a:ext cx="7513762" cy="3928171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6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قصة الدرس ص49</a:t>
            </a:r>
          </a:p>
          <a:p>
            <a:pPr algn="ctr"/>
            <a:endParaRPr lang="ar-AE" sz="60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AE" sz="6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صديق بسام الجديد</a:t>
            </a:r>
          </a:p>
        </p:txBody>
      </p:sp>
    </p:spTree>
    <p:extLst>
      <p:ext uri="{BB962C8B-B14F-4D97-AF65-F5344CB8AC3E}">
        <p14:creationId xmlns:p14="http://schemas.microsoft.com/office/powerpoint/2010/main" val="1198266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2372DD-4761-4707-A975-94A1458A6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Picture 3" descr="0f7a8a123afdb2c02120e2bba5b6c4db.jpg">
            <a:extLst>
              <a:ext uri="{FF2B5EF4-FFF2-40B4-BE49-F238E27FC236}">
                <a16:creationId xmlns:a16="http://schemas.microsoft.com/office/drawing/2014/main" id="{90695E7C-DFFB-4F8F-96B2-9F04CFD05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561" t="17418" r="2154" b="17155"/>
          <a:stretch>
            <a:fillRect/>
          </a:stretch>
        </p:blipFill>
        <p:spPr>
          <a:xfrm>
            <a:off x="683664" y="296887"/>
            <a:ext cx="10824672" cy="6264224"/>
          </a:xfrm>
          <a:prstGeom prst="rect">
            <a:avLst/>
          </a:prstGeom>
          <a:ln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2D909F9-D6B8-4D00-AC31-609798718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05" y="802788"/>
            <a:ext cx="822097" cy="126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09E2BE-406F-49C5-99F4-7D34EB782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34" y="604470"/>
            <a:ext cx="822097" cy="171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0730C-2F16-4F23-8409-B947CD4D20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74" t="9375" r="6497" b="17531"/>
          <a:stretch/>
        </p:blipFill>
        <p:spPr>
          <a:xfrm>
            <a:off x="6182154" y="419978"/>
            <a:ext cx="5002881" cy="5720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21722D-28CB-4197-9044-BC38536DBA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68" t="3026" r="14173" b="14909"/>
          <a:stretch/>
        </p:blipFill>
        <p:spPr>
          <a:xfrm>
            <a:off x="830697" y="566515"/>
            <a:ext cx="5148980" cy="5493433"/>
          </a:xfrm>
          <a:prstGeom prst="rect">
            <a:avLst/>
          </a:prstGeom>
        </p:spPr>
      </p:pic>
      <p:sp>
        <p:nvSpPr>
          <p:cNvPr id="11" name="مستطيل 3">
            <a:extLst>
              <a:ext uri="{FF2B5EF4-FFF2-40B4-BE49-F238E27FC236}">
                <a16:creationId xmlns:a16="http://schemas.microsoft.com/office/drawing/2014/main" id="{651835D5-AE2F-41B8-9060-3AFF1F3C1CAD}"/>
              </a:ext>
            </a:extLst>
          </p:cNvPr>
          <p:cNvSpPr/>
          <p:nvPr/>
        </p:nvSpPr>
        <p:spPr>
          <a:xfrm>
            <a:off x="16392" y="118189"/>
            <a:ext cx="1020657" cy="716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cs typeface="Akhbar MT" pitchFamily="2" charset="-78"/>
              </a:rPr>
              <a:t>الكتاب ص 49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00326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DBF3331-A985-45F0-B873-5B1BCA7FE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687AE7-2510-4C33-8693-540369BBD8E9}"/>
              </a:ext>
            </a:extLst>
          </p:cNvPr>
          <p:cNvSpPr/>
          <p:nvPr/>
        </p:nvSpPr>
        <p:spPr>
          <a:xfrm>
            <a:off x="2755433" y="-76068"/>
            <a:ext cx="6917428" cy="782275"/>
          </a:xfrm>
          <a:prstGeom prst="rect">
            <a:avLst/>
          </a:prstGeom>
        </p:spPr>
        <p:txBody>
          <a:bodyPr vert="horz" lIns="75271" tIns="37635" rIns="75271" bIns="37635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556"/>
              </a:spcAft>
              <a:defRPr/>
            </a:pPr>
            <a:r>
              <a:rPr lang="ar-AE" sz="2800" b="1" u="sng" dirty="0">
                <a:solidFill>
                  <a:srgbClr val="FF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الأشياء التي استمعنا إليها في القصة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A53B37-8CA6-412F-AF0A-08FAEDA9665A}"/>
              </a:ext>
            </a:extLst>
          </p:cNvPr>
          <p:cNvSpPr/>
          <p:nvPr/>
        </p:nvSpPr>
        <p:spPr>
          <a:xfrm>
            <a:off x="4509062" y="5202866"/>
            <a:ext cx="2891536" cy="72040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انتقل</a:t>
            </a:r>
            <a:endParaRPr lang="ar-AE" sz="4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ACA102-E681-4F87-8598-D1C4BD4B98B2}"/>
              </a:ext>
            </a:extLst>
          </p:cNvPr>
          <p:cNvSpPr/>
          <p:nvPr/>
        </p:nvSpPr>
        <p:spPr>
          <a:xfrm>
            <a:off x="8246702" y="5126798"/>
            <a:ext cx="2852317" cy="72040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جيران جدد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C1F81A-4527-4AD1-84EF-1353E17BF126}"/>
              </a:ext>
            </a:extLst>
          </p:cNvPr>
          <p:cNvSpPr/>
          <p:nvPr/>
        </p:nvSpPr>
        <p:spPr>
          <a:xfrm>
            <a:off x="521967" y="5199981"/>
            <a:ext cx="3216586" cy="70620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الصديق الجديد</a:t>
            </a:r>
            <a:endParaRPr lang="ar-AE" sz="4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D3659-4D83-4419-8C74-47F4E4929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02" t="9376" r="24024" b="51250"/>
          <a:stretch/>
        </p:blipFill>
        <p:spPr>
          <a:xfrm>
            <a:off x="8082007" y="706207"/>
            <a:ext cx="3606747" cy="4133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E7E2D-EAD4-4DB0-9121-79D4B02E6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8" t="38078" r="47679" b="17531"/>
          <a:stretch/>
        </p:blipFill>
        <p:spPr>
          <a:xfrm>
            <a:off x="141236" y="951812"/>
            <a:ext cx="3649729" cy="44452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827465-6960-4E13-855A-E3FABA503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21" t="9375" r="6496" b="34361"/>
          <a:stretch/>
        </p:blipFill>
        <p:spPr>
          <a:xfrm>
            <a:off x="4109994" y="723485"/>
            <a:ext cx="3517133" cy="4403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928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96D3F2-6255-4CBA-8DA4-71B2E7F98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2373562" y="958483"/>
            <a:ext cx="7101742" cy="41011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5333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مستطيل 3">
            <a:extLst>
              <a:ext uri="{FF2B5EF4-FFF2-40B4-BE49-F238E27FC236}">
                <a16:creationId xmlns:a16="http://schemas.microsoft.com/office/drawing/2014/main" id="{EE20E3BC-7BC7-45BB-A409-45BA539A4C75}"/>
              </a:ext>
            </a:extLst>
          </p:cNvPr>
          <p:cNvSpPr/>
          <p:nvPr/>
        </p:nvSpPr>
        <p:spPr>
          <a:xfrm>
            <a:off x="3226868" y="1117508"/>
            <a:ext cx="5395129" cy="348099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72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التقييم البنائي</a:t>
            </a:r>
          </a:p>
          <a:p>
            <a:pPr algn="ctr"/>
            <a:r>
              <a:rPr lang="ar-AE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أجمع العسل</a:t>
            </a:r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0DCEDA43-A2AD-473F-A615-519A4C8C6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1" y="693888"/>
            <a:ext cx="2317393" cy="263525"/>
          </a:xfrm>
          <a:custGeom>
            <a:avLst/>
            <a:gdLst>
              <a:gd name="T0" fmla="*/ 2147483646 w 6744"/>
              <a:gd name="T1" fmla="*/ 2147483646 h 734"/>
              <a:gd name="T2" fmla="*/ 0 w 6744"/>
              <a:gd name="T3" fmla="*/ 2147483646 h 734"/>
              <a:gd name="T4" fmla="*/ 0 w 6744"/>
              <a:gd name="T5" fmla="*/ 0 h 734"/>
              <a:gd name="T6" fmla="*/ 2147483646 w 6744"/>
              <a:gd name="T7" fmla="*/ 0 h 734"/>
              <a:gd name="T8" fmla="*/ 2147483646 w 6744"/>
              <a:gd name="T9" fmla="*/ 2147483646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4" h="734">
                <a:moveTo>
                  <a:pt x="6743" y="733"/>
                </a:moveTo>
                <a:lnTo>
                  <a:pt x="0" y="733"/>
                </a:lnTo>
                <a:lnTo>
                  <a:pt x="0" y="0"/>
                </a:lnTo>
                <a:lnTo>
                  <a:pt x="6743" y="0"/>
                </a:lnTo>
                <a:lnTo>
                  <a:pt x="6743" y="733"/>
                </a:ln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6863014C-9BAE-4C65-823E-C0B5A46A2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829" y="-83360"/>
            <a:ext cx="1633845" cy="1711325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9" name="Freeform 23">
            <a:extLst>
              <a:ext uri="{FF2B5EF4-FFF2-40B4-BE49-F238E27FC236}">
                <a16:creationId xmlns:a16="http://schemas.microsoft.com/office/drawing/2014/main" id="{EAA3B5CC-9DC7-4058-9391-D28C78006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721" y="67103"/>
            <a:ext cx="1423174" cy="1497012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61861B2A-133A-47E5-B150-036193507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567" y="135748"/>
            <a:ext cx="1521689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التعزيز</a:t>
            </a:r>
            <a:endParaRPr lang="en-US" altLang="ar-AE" sz="28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56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8AD410-5986-4EE9-8EAB-4CD714DF7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44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755E6A-D812-492C-94F6-2E06ED35E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744BF0D-378E-4A9B-898D-8B026BF3C46E}"/>
              </a:ext>
            </a:extLst>
          </p:cNvPr>
          <p:cNvSpPr/>
          <p:nvPr/>
        </p:nvSpPr>
        <p:spPr>
          <a:xfrm>
            <a:off x="2235180" y="602330"/>
            <a:ext cx="7721640" cy="27402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EA83A-88CB-485D-98B0-F4F7B5375F50}"/>
              </a:ext>
            </a:extLst>
          </p:cNvPr>
          <p:cNvSpPr txBox="1"/>
          <p:nvPr/>
        </p:nvSpPr>
        <p:spPr>
          <a:xfrm>
            <a:off x="1735888" y="1023108"/>
            <a:ext cx="8720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cs typeface="Far.Casablanca" panose="00000400000000000000" pitchFamily="2" charset="-78"/>
              </a:rPr>
              <a:t>كان بسام متحمسا لأن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17D1684-6BF8-4B71-A0FD-CE81FED43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2" y="0"/>
            <a:ext cx="1900256" cy="20786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A88A81-792A-44B7-AF28-ED7DE0AA35AE}"/>
              </a:ext>
            </a:extLst>
          </p:cNvPr>
          <p:cNvSpPr/>
          <p:nvPr/>
        </p:nvSpPr>
        <p:spPr>
          <a:xfrm>
            <a:off x="5040096" y="4712301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الجيران الجدد</a:t>
            </a:r>
            <a:endParaRPr lang="en-AE" sz="4000" b="1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1875A9-FCA6-4363-B75A-4E96643C81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52" y="3334264"/>
            <a:ext cx="1359416" cy="17330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1FC62D7-F189-493F-9235-E51EAA6EDEE0}"/>
              </a:ext>
            </a:extLst>
          </p:cNvPr>
          <p:cNvSpPr/>
          <p:nvPr/>
        </p:nvSpPr>
        <p:spPr>
          <a:xfrm>
            <a:off x="7666531" y="4716516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أخبار مهمة</a:t>
            </a:r>
            <a:endParaRPr lang="en-AE" sz="4000" b="1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8570BE-B7C4-4651-940C-22A9A352C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93" y="3342563"/>
            <a:ext cx="1359416" cy="173302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A99ACE-C406-46E0-987B-9448A149465C}"/>
              </a:ext>
            </a:extLst>
          </p:cNvPr>
          <p:cNvSpPr/>
          <p:nvPr/>
        </p:nvSpPr>
        <p:spPr>
          <a:xfrm>
            <a:off x="2374564" y="4716516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فيلم جديد</a:t>
            </a:r>
            <a:endParaRPr lang="en-AE" sz="4000" b="1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96D647-ADD7-4841-9145-F397472018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26" y="3342563"/>
            <a:ext cx="1359416" cy="1733020"/>
          </a:xfrm>
          <a:prstGeom prst="rect">
            <a:avLst/>
          </a:prstGeom>
        </p:spPr>
      </p:pic>
      <p:pic>
        <p:nvPicPr>
          <p:cNvPr id="2" name="إجابة صحيحة (mp3)">
            <a:hlinkClick r:id="" action="ppaction://media"/>
            <a:extLst>
              <a:ext uri="{FF2B5EF4-FFF2-40B4-BE49-F238E27FC236}">
                <a16:creationId xmlns:a16="http://schemas.microsoft.com/office/drawing/2014/main" id="{2949E884-7195-4EF0-8F0C-109D98B80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4204" y="7663891"/>
            <a:ext cx="609600" cy="609600"/>
          </a:xfrm>
          <a:prstGeom prst="rect">
            <a:avLst/>
          </a:prstGeom>
        </p:spPr>
      </p:pic>
      <p:pic>
        <p:nvPicPr>
          <p:cNvPr id="3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2F385C6B-25F8-4455-9BFC-A9377E122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0963" y="8081963"/>
            <a:ext cx="609600" cy="609600"/>
          </a:xfrm>
          <a:prstGeom prst="rect">
            <a:avLst/>
          </a:prstGeom>
        </p:spPr>
      </p:pic>
      <p:pic>
        <p:nvPicPr>
          <p:cNvPr id="22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A5C4093B-BAAE-4E0F-B1E9-E0777BEC3E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363" y="8234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3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2.08333E-7 -0.19814 C -2.08333E-7 -0.2868 -0.00612 -0.39583 -0.01094 -0.39583 L -0.02174 -0.3958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19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23 L -2.08333E-6 -0.18681 C -2.08333E-6 -0.26968 -0.00299 -0.37176 -0.00534 -0.37176 L -0.01041 -0.37176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1 -0.37176 L -0.28073 -0.446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id="{FC1195E3-EFAF-47FC-8774-56898BE40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96"/>
            <a:ext cx="12192000" cy="685465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BC21D26-A9C8-4091-BB02-748E8F131F7A}"/>
              </a:ext>
            </a:extLst>
          </p:cNvPr>
          <p:cNvSpPr/>
          <p:nvPr/>
        </p:nvSpPr>
        <p:spPr>
          <a:xfrm>
            <a:off x="7072616" y="4001852"/>
            <a:ext cx="656427" cy="20674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9E88AF-3F71-4CE3-883A-D2612C137801}"/>
              </a:ext>
            </a:extLst>
          </p:cNvPr>
          <p:cNvSpPr/>
          <p:nvPr/>
        </p:nvSpPr>
        <p:spPr>
          <a:xfrm>
            <a:off x="5548522" y="4366723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E9E9F4-B222-4C5C-B27C-27BDAE40F765}"/>
              </a:ext>
            </a:extLst>
          </p:cNvPr>
          <p:cNvSpPr/>
          <p:nvPr/>
        </p:nvSpPr>
        <p:spPr>
          <a:xfrm>
            <a:off x="6155079" y="1176805"/>
            <a:ext cx="667933" cy="28970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3937E9-88AA-4B22-882D-952A707FCBCC}"/>
              </a:ext>
            </a:extLst>
          </p:cNvPr>
          <p:cNvGrpSpPr/>
          <p:nvPr/>
        </p:nvGrpSpPr>
        <p:grpSpPr>
          <a:xfrm>
            <a:off x="7607007" y="4749128"/>
            <a:ext cx="591109" cy="1179661"/>
            <a:chOff x="7569863" y="2623182"/>
            <a:chExt cx="1166981" cy="1666366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4F28CC19-72F7-42FF-B00A-A6193CCB0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9863" y="2623182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8C7652-BBAC-4D1A-AF85-57C0871E73E8}"/>
                </a:ext>
              </a:extLst>
            </p:cNvPr>
            <p:cNvSpPr txBox="1"/>
            <p:nvPr/>
          </p:nvSpPr>
          <p:spPr>
            <a:xfrm>
              <a:off x="7636529" y="2840814"/>
              <a:ext cx="1033652" cy="65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02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E9BA2-F9F4-4495-BF53-F8B18D11653C}"/>
              </a:ext>
            </a:extLst>
          </p:cNvPr>
          <p:cNvGrpSpPr/>
          <p:nvPr/>
        </p:nvGrpSpPr>
        <p:grpSpPr>
          <a:xfrm>
            <a:off x="5331719" y="3248905"/>
            <a:ext cx="589200" cy="1106987"/>
            <a:chOff x="4941744" y="1181327"/>
            <a:chExt cx="1047467" cy="1475982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08160D04-94C2-4646-AB49-CF5F64D65E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5559" y="1181327"/>
              <a:ext cx="1033652" cy="1475982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3989A6-3C1F-44A3-B8ED-0A1AC50C0FFC}"/>
                </a:ext>
              </a:extLst>
            </p:cNvPr>
            <p:cNvSpPr txBox="1"/>
            <p:nvPr/>
          </p:nvSpPr>
          <p:spPr>
            <a:xfrm>
              <a:off x="4941744" y="1351079"/>
              <a:ext cx="1033652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5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03</a:t>
              </a:r>
              <a:endParaRPr kumimoji="0" lang="en-GB" sz="2625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840384-44B4-4152-898D-194995417C30}"/>
              </a:ext>
            </a:extLst>
          </p:cNvPr>
          <p:cNvGrpSpPr/>
          <p:nvPr/>
        </p:nvGrpSpPr>
        <p:grpSpPr>
          <a:xfrm>
            <a:off x="7676477" y="2953504"/>
            <a:ext cx="787706" cy="1081208"/>
            <a:chOff x="8777145" y="147292"/>
            <a:chExt cx="1033652" cy="1256650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7610B02-7B40-4417-9EF2-3E329EEB0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6282" y="147292"/>
              <a:ext cx="880050" cy="1256650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7D37D0-1C65-47BB-9CDC-CCF37FBEC0E2}"/>
                </a:ext>
              </a:extLst>
            </p:cNvPr>
            <p:cNvSpPr txBox="1"/>
            <p:nvPr/>
          </p:nvSpPr>
          <p:spPr>
            <a:xfrm>
              <a:off x="8777145" y="292748"/>
              <a:ext cx="10336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04</a:t>
              </a:r>
              <a:endPara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994DE0A-8904-4BEE-A4A7-800E6C4CD0C4}"/>
              </a:ext>
            </a:extLst>
          </p:cNvPr>
          <p:cNvSpPr/>
          <p:nvPr/>
        </p:nvSpPr>
        <p:spPr>
          <a:xfrm>
            <a:off x="701693" y="4913846"/>
            <a:ext cx="243730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9D649D-F92B-438B-9A72-D62A9F3ABBF7}"/>
              </a:ext>
            </a:extLst>
          </p:cNvPr>
          <p:cNvSpPr/>
          <p:nvPr/>
        </p:nvSpPr>
        <p:spPr>
          <a:xfrm flipV="1">
            <a:off x="8444655" y="4048657"/>
            <a:ext cx="2640023" cy="865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6D7A3C-CC5C-491E-A8EF-33A6DE547154}"/>
              </a:ext>
            </a:extLst>
          </p:cNvPr>
          <p:cNvGrpSpPr/>
          <p:nvPr/>
        </p:nvGrpSpPr>
        <p:grpSpPr>
          <a:xfrm>
            <a:off x="3182228" y="4411921"/>
            <a:ext cx="760981" cy="1190809"/>
            <a:chOff x="1917365" y="3911851"/>
            <a:chExt cx="1462984" cy="208903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5576F1-ECBC-4570-9EC0-2D379689AD9F}"/>
                </a:ext>
              </a:extLst>
            </p:cNvPr>
            <p:cNvSpPr txBox="1"/>
            <p:nvPr/>
          </p:nvSpPr>
          <p:spPr>
            <a:xfrm>
              <a:off x="2145344" y="4129219"/>
              <a:ext cx="1033652" cy="80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</a:t>
              </a:r>
              <a:r>
                <a:rPr kumimoji="0" lang="ar-EG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1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8B479E2-CD5D-411F-BE94-9B38AE5556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7365" y="3911851"/>
              <a:ext cx="1462984" cy="208903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A1DA247-D9DE-4F25-A6B8-3A0B228929DC}"/>
              </a:ext>
            </a:extLst>
          </p:cNvPr>
          <p:cNvSpPr txBox="1"/>
          <p:nvPr/>
        </p:nvSpPr>
        <p:spPr>
          <a:xfrm>
            <a:off x="561647" y="4280886"/>
            <a:ext cx="278842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التقييم القبلي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710433-A3E6-4CD9-A464-5FD04AE3B629}"/>
              </a:ext>
            </a:extLst>
          </p:cNvPr>
          <p:cNvGrpSpPr/>
          <p:nvPr/>
        </p:nvGrpSpPr>
        <p:grpSpPr>
          <a:xfrm>
            <a:off x="5188194" y="1376316"/>
            <a:ext cx="525707" cy="972908"/>
            <a:chOff x="7615895" y="2647423"/>
            <a:chExt cx="1166981" cy="1666366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E1133C70-BE24-4C9C-A170-AA76D3095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616ADD-E493-4267-A1BC-B70A8C72576A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05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02AD441-B983-4A9D-813E-34AF1114203D}"/>
              </a:ext>
            </a:extLst>
          </p:cNvPr>
          <p:cNvSpPr/>
          <p:nvPr/>
        </p:nvSpPr>
        <p:spPr>
          <a:xfrm flipV="1">
            <a:off x="2489761" y="2258231"/>
            <a:ext cx="2724460" cy="486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176">
            <a:extLst>
              <a:ext uri="{FF2B5EF4-FFF2-40B4-BE49-F238E27FC236}">
                <a16:creationId xmlns:a16="http://schemas.microsoft.com/office/drawing/2014/main" id="{C5003CD8-AD6E-4FBE-869D-7B11D2C66091}"/>
              </a:ext>
            </a:extLst>
          </p:cNvPr>
          <p:cNvSpPr/>
          <p:nvPr/>
        </p:nvSpPr>
        <p:spPr>
          <a:xfrm>
            <a:off x="3701393" y="4330754"/>
            <a:ext cx="1795013" cy="61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F973B6-CD75-47B1-A271-27B6C2349B22}"/>
              </a:ext>
            </a:extLst>
          </p:cNvPr>
          <p:cNvSpPr txBox="1"/>
          <p:nvPr/>
        </p:nvSpPr>
        <p:spPr>
          <a:xfrm>
            <a:off x="8131244" y="5149055"/>
            <a:ext cx="343043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defTabSz="914400">
              <a:defRPr/>
            </a:pPr>
            <a:r>
              <a:rPr lang="ar-AE" sz="20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ar-AE" sz="2000" b="1" dirty="0" err="1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التهيئه</a:t>
            </a:r>
            <a:r>
              <a:rPr lang="ar-AE" sz="20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الحافزة مناقشة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B8646F-B76E-40FE-AD37-957B0BC766DB}"/>
              </a:ext>
            </a:extLst>
          </p:cNvPr>
          <p:cNvSpPr txBox="1"/>
          <p:nvPr/>
        </p:nvSpPr>
        <p:spPr>
          <a:xfrm>
            <a:off x="2122255" y="1996564"/>
            <a:ext cx="311047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defTabSz="914400">
              <a:defRPr/>
            </a:pPr>
            <a:r>
              <a:rPr lang="ar-AE" sz="20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العصف الذهني + التفكير الناقد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8B17CD-2B3F-49F5-B363-C7BE395A38BA}"/>
              </a:ext>
            </a:extLst>
          </p:cNvPr>
          <p:cNvSpPr/>
          <p:nvPr/>
        </p:nvSpPr>
        <p:spPr>
          <a:xfrm>
            <a:off x="7829959" y="4073095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96D2B46-7749-4EA1-BCD8-4BB021121D4C}"/>
              </a:ext>
            </a:extLst>
          </p:cNvPr>
          <p:cNvSpPr/>
          <p:nvPr/>
        </p:nvSpPr>
        <p:spPr>
          <a:xfrm>
            <a:off x="7703500" y="2207679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D6BFC8-ECCB-432B-9634-7F76BC9B89D3}"/>
              </a:ext>
            </a:extLst>
          </p:cNvPr>
          <p:cNvSpPr/>
          <p:nvPr/>
        </p:nvSpPr>
        <p:spPr>
          <a:xfrm>
            <a:off x="4976954" y="2389086"/>
            <a:ext cx="655015" cy="323165"/>
          </a:xfrm>
          <a:prstGeom prst="ellipse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28D372-AF1B-45D1-9C01-0DA6337AD66A}"/>
              </a:ext>
            </a:extLst>
          </p:cNvPr>
          <p:cNvSpPr txBox="1"/>
          <p:nvPr/>
        </p:nvSpPr>
        <p:spPr>
          <a:xfrm>
            <a:off x="2832169" y="3860211"/>
            <a:ext cx="29138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الاستماع</a:t>
            </a:r>
            <a:r>
              <a:rPr kumimoji="0" lang="ar-AE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للقصة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5019C-BCBF-4DF3-8523-DFA472DB8AC8}"/>
              </a:ext>
            </a:extLst>
          </p:cNvPr>
          <p:cNvSpPr txBox="1"/>
          <p:nvPr/>
        </p:nvSpPr>
        <p:spPr>
          <a:xfrm>
            <a:off x="8091322" y="3647183"/>
            <a:ext cx="360737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التقييم البنائي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671268-E477-4091-9168-20D61A6FFC0F}"/>
              </a:ext>
            </a:extLst>
          </p:cNvPr>
          <p:cNvSpPr/>
          <p:nvPr/>
        </p:nvSpPr>
        <p:spPr>
          <a:xfrm>
            <a:off x="8458293" y="2262353"/>
            <a:ext cx="2731872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1D4316-18C4-408E-BE3C-D6389561CCD8}"/>
              </a:ext>
            </a:extLst>
          </p:cNvPr>
          <p:cNvSpPr/>
          <p:nvPr/>
        </p:nvSpPr>
        <p:spPr>
          <a:xfrm flipV="1">
            <a:off x="4514116" y="952671"/>
            <a:ext cx="1701289" cy="64325"/>
          </a:xfrm>
          <a:prstGeom prst="rect">
            <a:avLst/>
          </a:prstGeom>
          <a:solidFill>
            <a:srgbClr val="EA06A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31E4E22-2922-43BD-9000-50D8B11F387D}"/>
              </a:ext>
            </a:extLst>
          </p:cNvPr>
          <p:cNvGrpSpPr/>
          <p:nvPr/>
        </p:nvGrpSpPr>
        <p:grpSpPr>
          <a:xfrm>
            <a:off x="6206759" y="130536"/>
            <a:ext cx="565796" cy="985781"/>
            <a:chOff x="6134643" y="130417"/>
            <a:chExt cx="565796" cy="972908"/>
          </a:xfrm>
        </p:grpSpPr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570D464F-F152-4C22-B218-CD39F292E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4643" y="130417"/>
              <a:ext cx="565796" cy="97290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EA06A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14AC7C-6C16-4C1C-B215-DBDB42041091}"/>
                </a:ext>
              </a:extLst>
            </p:cNvPr>
            <p:cNvSpPr txBox="1"/>
            <p:nvPr/>
          </p:nvSpPr>
          <p:spPr>
            <a:xfrm>
              <a:off x="6171068" y="260743"/>
              <a:ext cx="465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07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766F877-1BD1-4D08-BB0D-A7A214240CF9}"/>
              </a:ext>
            </a:extLst>
          </p:cNvPr>
          <p:cNvSpPr txBox="1"/>
          <p:nvPr/>
        </p:nvSpPr>
        <p:spPr>
          <a:xfrm>
            <a:off x="4523095" y="518733"/>
            <a:ext cx="173374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التقييم الختامي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973B22-71DF-41B3-A978-E762C587FA37}"/>
              </a:ext>
            </a:extLst>
          </p:cNvPr>
          <p:cNvSpPr txBox="1"/>
          <p:nvPr/>
        </p:nvSpPr>
        <p:spPr>
          <a:xfrm>
            <a:off x="9134136" y="434964"/>
            <a:ext cx="25728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بطاقة الخروج +ا تقييم ذاتي</a:t>
            </a:r>
            <a:endParaRPr kumimoji="0" lang="ar-EG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C553DF-842C-49AE-B4A3-86726C474CBA}"/>
              </a:ext>
            </a:extLst>
          </p:cNvPr>
          <p:cNvSpPr/>
          <p:nvPr/>
        </p:nvSpPr>
        <p:spPr>
          <a:xfrm>
            <a:off x="8608150" y="730266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B6666E-9BC3-4780-AF27-594885FBE26D}"/>
              </a:ext>
            </a:extLst>
          </p:cNvPr>
          <p:cNvSpPr/>
          <p:nvPr/>
        </p:nvSpPr>
        <p:spPr>
          <a:xfrm flipV="1">
            <a:off x="9253219" y="954964"/>
            <a:ext cx="235170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B6823F-7536-445F-A372-018BDF3C34A2}"/>
              </a:ext>
            </a:extLst>
          </p:cNvPr>
          <p:cNvGrpSpPr/>
          <p:nvPr/>
        </p:nvGrpSpPr>
        <p:grpSpPr>
          <a:xfrm>
            <a:off x="3085831" y="262586"/>
            <a:ext cx="5892575" cy="6566905"/>
            <a:chOff x="107950" y="1"/>
            <a:chExt cx="10839450" cy="6858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DFDE108-4FEE-4A2A-AB56-13EC1914F4ED}"/>
                </a:ext>
              </a:extLst>
            </p:cNvPr>
            <p:cNvGrpSpPr/>
            <p:nvPr/>
          </p:nvGrpSpPr>
          <p:grpSpPr>
            <a:xfrm>
              <a:off x="426507" y="1"/>
              <a:ext cx="9926659" cy="6858000"/>
              <a:chOff x="4549775" y="1466850"/>
              <a:chExt cx="3092450" cy="3922713"/>
            </a:xfrm>
          </p:grpSpPr>
          <p:sp>
            <p:nvSpPr>
              <p:cNvPr id="107" name="Freeform 5">
                <a:extLst>
                  <a:ext uri="{FF2B5EF4-FFF2-40B4-BE49-F238E27FC236}">
                    <a16:creationId xmlns:a16="http://schemas.microsoft.com/office/drawing/2014/main" id="{19163EB9-E521-4199-98B6-5BBC37BD7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92450" cy="3922713"/>
              </a:xfrm>
              <a:custGeom>
                <a:avLst/>
                <a:gdLst>
                  <a:gd name="T0" fmla="*/ 1387 w 4410"/>
                  <a:gd name="T1" fmla="*/ 2798 h 2798"/>
                  <a:gd name="T2" fmla="*/ 2876 w 4410"/>
                  <a:gd name="T3" fmla="*/ 2392 h 2798"/>
                  <a:gd name="T4" fmla="*/ 3712 w 4410"/>
                  <a:gd name="T5" fmla="*/ 1825 h 2798"/>
                  <a:gd name="T6" fmla="*/ 2634 w 4410"/>
                  <a:gd name="T7" fmla="*/ 1144 h 2798"/>
                  <a:gd name="T8" fmla="*/ 3364 w 4410"/>
                  <a:gd name="T9" fmla="*/ 921 h 2798"/>
                  <a:gd name="T10" fmla="*/ 4107 w 4410"/>
                  <a:gd name="T11" fmla="*/ 631 h 2798"/>
                  <a:gd name="T12" fmla="*/ 3500 w 4410"/>
                  <a:gd name="T13" fmla="*/ 372 h 2798"/>
                  <a:gd name="T14" fmla="*/ 3802 w 4410"/>
                  <a:gd name="T15" fmla="*/ 184 h 2798"/>
                  <a:gd name="T16" fmla="*/ 4410 w 4410"/>
                  <a:gd name="T17" fmla="*/ 0 h 2798"/>
                  <a:gd name="T18" fmla="*/ 4066 w 4410"/>
                  <a:gd name="T19" fmla="*/ 0 h 2798"/>
                  <a:gd name="T20" fmla="*/ 2835 w 4410"/>
                  <a:gd name="T21" fmla="*/ 306 h 2798"/>
                  <a:gd name="T22" fmla="*/ 3594 w 4410"/>
                  <a:gd name="T23" fmla="*/ 621 h 2798"/>
                  <a:gd name="T24" fmla="*/ 1949 w 4410"/>
                  <a:gd name="T25" fmla="*/ 1104 h 2798"/>
                  <a:gd name="T26" fmla="*/ 1939 w 4410"/>
                  <a:gd name="T27" fmla="*/ 1191 h 2798"/>
                  <a:gd name="T28" fmla="*/ 2829 w 4410"/>
                  <a:gd name="T29" fmla="*/ 1822 h 2798"/>
                  <a:gd name="T30" fmla="*/ 1136 w 4410"/>
                  <a:gd name="T31" fmla="*/ 2243 h 2798"/>
                  <a:gd name="T32" fmla="*/ 0 w 4410"/>
                  <a:gd name="T33" fmla="*/ 2685 h 2798"/>
                  <a:gd name="T34" fmla="*/ 0 w 4410"/>
                  <a:gd name="T35" fmla="*/ 2798 h 2798"/>
                  <a:gd name="T36" fmla="*/ 1387 w 4410"/>
                  <a:gd name="T37" fmla="*/ 2798 h 2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10" h="2798">
                    <a:moveTo>
                      <a:pt x="1387" y="2798"/>
                    </a:moveTo>
                    <a:cubicBezTo>
                      <a:pt x="1590" y="2615"/>
                      <a:pt x="2359" y="2534"/>
                      <a:pt x="2876" y="2392"/>
                    </a:cubicBezTo>
                    <a:cubicBezTo>
                      <a:pt x="3505" y="2220"/>
                      <a:pt x="3693" y="2022"/>
                      <a:pt x="3712" y="1825"/>
                    </a:cubicBezTo>
                    <a:cubicBezTo>
                      <a:pt x="3765" y="1299"/>
                      <a:pt x="2623" y="1305"/>
                      <a:pt x="2634" y="1144"/>
                    </a:cubicBezTo>
                    <a:cubicBezTo>
                      <a:pt x="2644" y="1007"/>
                      <a:pt x="3129" y="948"/>
                      <a:pt x="3364" y="921"/>
                    </a:cubicBezTo>
                    <a:cubicBezTo>
                      <a:pt x="3739" y="879"/>
                      <a:pt x="4086" y="784"/>
                      <a:pt x="4107" y="631"/>
                    </a:cubicBezTo>
                    <a:cubicBezTo>
                      <a:pt x="4143" y="377"/>
                      <a:pt x="3608" y="403"/>
                      <a:pt x="3500" y="372"/>
                    </a:cubicBezTo>
                    <a:cubicBezTo>
                      <a:pt x="3181" y="282"/>
                      <a:pt x="3396" y="234"/>
                      <a:pt x="3802" y="184"/>
                    </a:cubicBezTo>
                    <a:cubicBezTo>
                      <a:pt x="4172" y="138"/>
                      <a:pt x="4365" y="106"/>
                      <a:pt x="4410" y="0"/>
                    </a:cubicBezTo>
                    <a:cubicBezTo>
                      <a:pt x="4066" y="0"/>
                      <a:pt x="4066" y="0"/>
                      <a:pt x="4066" y="0"/>
                    </a:cubicBezTo>
                    <a:cubicBezTo>
                      <a:pt x="3945" y="129"/>
                      <a:pt x="2829" y="68"/>
                      <a:pt x="2835" y="306"/>
                    </a:cubicBezTo>
                    <a:cubicBezTo>
                      <a:pt x="2839" y="481"/>
                      <a:pt x="3599" y="506"/>
                      <a:pt x="3594" y="621"/>
                    </a:cubicBezTo>
                    <a:cubicBezTo>
                      <a:pt x="3587" y="771"/>
                      <a:pt x="2144" y="733"/>
                      <a:pt x="1949" y="1104"/>
                    </a:cubicBezTo>
                    <a:cubicBezTo>
                      <a:pt x="1934" y="1133"/>
                      <a:pt x="1938" y="1156"/>
                      <a:pt x="1939" y="1191"/>
                    </a:cubicBezTo>
                    <a:cubicBezTo>
                      <a:pt x="1952" y="1468"/>
                      <a:pt x="2882" y="1583"/>
                      <a:pt x="2829" y="1822"/>
                    </a:cubicBezTo>
                    <a:cubicBezTo>
                      <a:pt x="2783" y="2029"/>
                      <a:pt x="2384" y="1941"/>
                      <a:pt x="1136" y="2243"/>
                    </a:cubicBezTo>
                    <a:cubicBezTo>
                      <a:pt x="939" y="2291"/>
                      <a:pt x="246" y="2452"/>
                      <a:pt x="0" y="2685"/>
                    </a:cubicBezTo>
                    <a:cubicBezTo>
                      <a:pt x="0" y="2798"/>
                      <a:pt x="0" y="2798"/>
                      <a:pt x="0" y="2798"/>
                    </a:cubicBezTo>
                    <a:lnTo>
                      <a:pt x="1387" y="279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6">
                <a:extLst>
                  <a:ext uri="{FF2B5EF4-FFF2-40B4-BE49-F238E27FC236}">
                    <a16:creationId xmlns:a16="http://schemas.microsoft.com/office/drawing/2014/main" id="{2D764200-D46E-4366-8D11-AC14A2294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81338" cy="3763963"/>
              </a:xfrm>
              <a:custGeom>
                <a:avLst/>
                <a:gdLst>
                  <a:gd name="T0" fmla="*/ 1387 w 4395"/>
                  <a:gd name="T1" fmla="*/ 2685 h 2685"/>
                  <a:gd name="T2" fmla="*/ 2876 w 4395"/>
                  <a:gd name="T3" fmla="*/ 2292 h 2685"/>
                  <a:gd name="T4" fmla="*/ 3712 w 4395"/>
                  <a:gd name="T5" fmla="*/ 1742 h 2685"/>
                  <a:gd name="T6" fmla="*/ 2634 w 4395"/>
                  <a:gd name="T7" fmla="*/ 1082 h 2685"/>
                  <a:gd name="T8" fmla="*/ 3364 w 4395"/>
                  <a:gd name="T9" fmla="*/ 866 h 2685"/>
                  <a:gd name="T10" fmla="*/ 4107 w 4395"/>
                  <a:gd name="T11" fmla="*/ 585 h 2685"/>
                  <a:gd name="T12" fmla="*/ 3500 w 4395"/>
                  <a:gd name="T13" fmla="*/ 334 h 2685"/>
                  <a:gd name="T14" fmla="*/ 3802 w 4395"/>
                  <a:gd name="T15" fmla="*/ 152 h 2685"/>
                  <a:gd name="T16" fmla="*/ 4395 w 4395"/>
                  <a:gd name="T17" fmla="*/ 0 h 2685"/>
                  <a:gd name="T18" fmla="*/ 4033 w 4395"/>
                  <a:gd name="T19" fmla="*/ 0 h 2685"/>
                  <a:gd name="T20" fmla="*/ 2840 w 4395"/>
                  <a:gd name="T21" fmla="*/ 270 h 2685"/>
                  <a:gd name="T22" fmla="*/ 3594 w 4395"/>
                  <a:gd name="T23" fmla="*/ 575 h 2685"/>
                  <a:gd name="T24" fmla="*/ 1940 w 4395"/>
                  <a:gd name="T25" fmla="*/ 1122 h 2685"/>
                  <a:gd name="T26" fmla="*/ 2829 w 4395"/>
                  <a:gd name="T27" fmla="*/ 1739 h 2685"/>
                  <a:gd name="T28" fmla="*/ 1136 w 4395"/>
                  <a:gd name="T29" fmla="*/ 2147 h 2685"/>
                  <a:gd name="T30" fmla="*/ 0 w 4395"/>
                  <a:gd name="T31" fmla="*/ 2685 h 2685"/>
                  <a:gd name="T32" fmla="*/ 1387 w 4395"/>
                  <a:gd name="T33" fmla="*/ 2685 h 2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95" h="2685">
                    <a:moveTo>
                      <a:pt x="1387" y="2685"/>
                    </a:moveTo>
                    <a:cubicBezTo>
                      <a:pt x="1590" y="2508"/>
                      <a:pt x="2359" y="2429"/>
                      <a:pt x="2876" y="2292"/>
                    </a:cubicBezTo>
                    <a:cubicBezTo>
                      <a:pt x="3505" y="2125"/>
                      <a:pt x="3714" y="1934"/>
                      <a:pt x="3712" y="1742"/>
                    </a:cubicBezTo>
                    <a:cubicBezTo>
                      <a:pt x="3708" y="1359"/>
                      <a:pt x="2623" y="1238"/>
                      <a:pt x="2634" y="1082"/>
                    </a:cubicBezTo>
                    <a:cubicBezTo>
                      <a:pt x="2644" y="949"/>
                      <a:pt x="3129" y="892"/>
                      <a:pt x="3364" y="866"/>
                    </a:cubicBezTo>
                    <a:cubicBezTo>
                      <a:pt x="3739" y="825"/>
                      <a:pt x="4110" y="735"/>
                      <a:pt x="4107" y="585"/>
                    </a:cubicBezTo>
                    <a:cubicBezTo>
                      <a:pt x="4104" y="397"/>
                      <a:pt x="3608" y="364"/>
                      <a:pt x="3500" y="334"/>
                    </a:cubicBezTo>
                    <a:cubicBezTo>
                      <a:pt x="3181" y="247"/>
                      <a:pt x="3396" y="202"/>
                      <a:pt x="3802" y="152"/>
                    </a:cubicBezTo>
                    <a:cubicBezTo>
                      <a:pt x="4266" y="94"/>
                      <a:pt x="4362" y="62"/>
                      <a:pt x="4395" y="0"/>
                    </a:cubicBezTo>
                    <a:cubicBezTo>
                      <a:pt x="4033" y="0"/>
                      <a:pt x="4033" y="0"/>
                      <a:pt x="4033" y="0"/>
                    </a:cubicBezTo>
                    <a:cubicBezTo>
                      <a:pt x="3907" y="77"/>
                      <a:pt x="2921" y="89"/>
                      <a:pt x="2840" y="270"/>
                    </a:cubicBezTo>
                    <a:cubicBezTo>
                      <a:pt x="2773" y="419"/>
                      <a:pt x="3599" y="464"/>
                      <a:pt x="3594" y="575"/>
                    </a:cubicBezTo>
                    <a:cubicBezTo>
                      <a:pt x="3585" y="751"/>
                      <a:pt x="2014" y="702"/>
                      <a:pt x="1940" y="1122"/>
                    </a:cubicBezTo>
                    <a:cubicBezTo>
                      <a:pt x="1893" y="1387"/>
                      <a:pt x="2882" y="1508"/>
                      <a:pt x="2829" y="1739"/>
                    </a:cubicBezTo>
                    <a:cubicBezTo>
                      <a:pt x="2783" y="1940"/>
                      <a:pt x="2384" y="1854"/>
                      <a:pt x="1136" y="2147"/>
                    </a:cubicBezTo>
                    <a:cubicBezTo>
                      <a:pt x="907" y="2200"/>
                      <a:pt x="169" y="2442"/>
                      <a:pt x="0" y="2685"/>
                    </a:cubicBezTo>
                    <a:lnTo>
                      <a:pt x="1387" y="268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FAAFB9D-64E8-42F2-BE7B-6DC01080E287}"/>
                </a:ext>
              </a:extLst>
            </p:cNvPr>
            <p:cNvGrpSpPr/>
            <p:nvPr/>
          </p:nvGrpSpPr>
          <p:grpSpPr>
            <a:xfrm>
              <a:off x="107950" y="67734"/>
              <a:ext cx="10839450" cy="6701366"/>
              <a:chOff x="2943225" y="38100"/>
              <a:chExt cx="6305550" cy="6818313"/>
            </a:xfrm>
            <a:solidFill>
              <a:schemeClr val="bg2">
                <a:lumMod val="50000"/>
              </a:schemeClr>
            </a:solidFill>
          </p:grpSpPr>
          <p:sp>
            <p:nvSpPr>
              <p:cNvPr id="51" name="Freeform 86">
                <a:extLst>
                  <a:ext uri="{FF2B5EF4-FFF2-40B4-BE49-F238E27FC236}">
                    <a16:creationId xmlns:a16="http://schemas.microsoft.com/office/drawing/2014/main" id="{50EF35D9-BBBA-45D0-84A0-5DA69D061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225" y="6856413"/>
                <a:ext cx="6305550" cy="0"/>
              </a:xfrm>
              <a:custGeom>
                <a:avLst/>
                <a:gdLst>
                  <a:gd name="T0" fmla="*/ 0 w 15350"/>
                  <a:gd name="T1" fmla="*/ 15350 w 1535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5350">
                    <a:moveTo>
                      <a:pt x="0" y="0"/>
                    </a:moveTo>
                    <a:cubicBezTo>
                      <a:pt x="5120" y="0"/>
                      <a:pt x="10235" y="0"/>
                      <a:pt x="1535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89">
                <a:extLst>
                  <a:ext uri="{FF2B5EF4-FFF2-40B4-BE49-F238E27FC236}">
                    <a16:creationId xmlns:a16="http://schemas.microsoft.com/office/drawing/2014/main" id="{9E14B6F6-2F6D-4433-88FE-6A69B9D1B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0325" y="5073650"/>
                <a:ext cx="330200" cy="195263"/>
              </a:xfrm>
              <a:custGeom>
                <a:avLst/>
                <a:gdLst>
                  <a:gd name="T0" fmla="*/ 15 w 803"/>
                  <a:gd name="T1" fmla="*/ 238 h 238"/>
                  <a:gd name="T2" fmla="*/ 0 w 803"/>
                  <a:gd name="T3" fmla="*/ 176 h 238"/>
                  <a:gd name="T4" fmla="*/ 789 w 803"/>
                  <a:gd name="T5" fmla="*/ 0 h 238"/>
                  <a:gd name="T6" fmla="*/ 803 w 803"/>
                  <a:gd name="T7" fmla="*/ 56 h 238"/>
                  <a:gd name="T8" fmla="*/ 15 w 803"/>
                  <a:gd name="T9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3" h="238">
                    <a:moveTo>
                      <a:pt x="15" y="238"/>
                    </a:moveTo>
                    <a:cubicBezTo>
                      <a:pt x="10" y="218"/>
                      <a:pt x="5" y="199"/>
                      <a:pt x="0" y="176"/>
                    </a:cubicBezTo>
                    <a:cubicBezTo>
                      <a:pt x="264" y="117"/>
                      <a:pt x="525" y="59"/>
                      <a:pt x="789" y="0"/>
                    </a:cubicBezTo>
                    <a:cubicBezTo>
                      <a:pt x="795" y="22"/>
                      <a:pt x="799" y="40"/>
                      <a:pt x="803" y="56"/>
                    </a:cubicBezTo>
                    <a:cubicBezTo>
                      <a:pt x="769" y="77"/>
                      <a:pt x="175" y="214"/>
                      <a:pt x="15" y="2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90">
                <a:extLst>
                  <a:ext uri="{FF2B5EF4-FFF2-40B4-BE49-F238E27FC236}">
                    <a16:creationId xmlns:a16="http://schemas.microsoft.com/office/drawing/2014/main" id="{718A4803-EA40-4BA3-BC5F-0DD9B4BAE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350" y="5321300"/>
                <a:ext cx="330200" cy="184150"/>
              </a:xfrm>
              <a:custGeom>
                <a:avLst/>
                <a:gdLst>
                  <a:gd name="T0" fmla="*/ 792 w 804"/>
                  <a:gd name="T1" fmla="*/ 4 h 224"/>
                  <a:gd name="T2" fmla="*/ 804 w 804"/>
                  <a:gd name="T3" fmla="*/ 61 h 224"/>
                  <a:gd name="T4" fmla="*/ 13 w 804"/>
                  <a:gd name="T5" fmla="*/ 224 h 224"/>
                  <a:gd name="T6" fmla="*/ 2 w 804"/>
                  <a:gd name="T7" fmla="*/ 184 h 224"/>
                  <a:gd name="T8" fmla="*/ 0 w 804"/>
                  <a:gd name="T9" fmla="*/ 166 h 224"/>
                  <a:gd name="T10" fmla="*/ 792 w 804"/>
                  <a:gd name="T11" fmla="*/ 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4" h="224">
                    <a:moveTo>
                      <a:pt x="792" y="4"/>
                    </a:moveTo>
                    <a:cubicBezTo>
                      <a:pt x="795" y="20"/>
                      <a:pt x="799" y="38"/>
                      <a:pt x="804" y="61"/>
                    </a:cubicBezTo>
                    <a:cubicBezTo>
                      <a:pt x="539" y="118"/>
                      <a:pt x="277" y="171"/>
                      <a:pt x="13" y="224"/>
                    </a:cubicBezTo>
                    <a:cubicBezTo>
                      <a:pt x="8" y="207"/>
                      <a:pt x="4" y="196"/>
                      <a:pt x="2" y="184"/>
                    </a:cubicBezTo>
                    <a:cubicBezTo>
                      <a:pt x="0" y="178"/>
                      <a:pt x="1" y="171"/>
                      <a:pt x="0" y="166"/>
                    </a:cubicBezTo>
                    <a:cubicBezTo>
                      <a:pt x="32" y="149"/>
                      <a:pt x="757" y="0"/>
                      <a:pt x="79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91">
                <a:extLst>
                  <a:ext uri="{FF2B5EF4-FFF2-40B4-BE49-F238E27FC236}">
                    <a16:creationId xmlns:a16="http://schemas.microsoft.com/office/drawing/2014/main" id="{24819C47-A0FA-4942-8A85-A5BD9D361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375" y="5554663"/>
                <a:ext cx="331788" cy="204788"/>
              </a:xfrm>
              <a:custGeom>
                <a:avLst/>
                <a:gdLst>
                  <a:gd name="T0" fmla="*/ 781 w 807"/>
                  <a:gd name="T1" fmla="*/ 0 h 250"/>
                  <a:gd name="T2" fmla="*/ 790 w 807"/>
                  <a:gd name="T3" fmla="*/ 12 h 250"/>
                  <a:gd name="T4" fmla="*/ 758 w 807"/>
                  <a:gd name="T5" fmla="*/ 75 h 250"/>
                  <a:gd name="T6" fmla="*/ 56 w 807"/>
                  <a:gd name="T7" fmla="*/ 244 h 250"/>
                  <a:gd name="T8" fmla="*/ 17 w 807"/>
                  <a:gd name="T9" fmla="*/ 250 h 250"/>
                  <a:gd name="T10" fmla="*/ 0 w 807"/>
                  <a:gd name="T11" fmla="*/ 189 h 250"/>
                  <a:gd name="T12" fmla="*/ 781 w 807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250">
                    <a:moveTo>
                      <a:pt x="781" y="0"/>
                    </a:moveTo>
                    <a:cubicBezTo>
                      <a:pt x="787" y="8"/>
                      <a:pt x="789" y="10"/>
                      <a:pt x="790" y="12"/>
                    </a:cubicBezTo>
                    <a:cubicBezTo>
                      <a:pt x="807" y="59"/>
                      <a:pt x="805" y="63"/>
                      <a:pt x="758" y="75"/>
                    </a:cubicBezTo>
                    <a:cubicBezTo>
                      <a:pt x="524" y="131"/>
                      <a:pt x="290" y="188"/>
                      <a:pt x="56" y="244"/>
                    </a:cubicBezTo>
                    <a:cubicBezTo>
                      <a:pt x="44" y="247"/>
                      <a:pt x="33" y="248"/>
                      <a:pt x="17" y="250"/>
                    </a:cubicBezTo>
                    <a:cubicBezTo>
                      <a:pt x="11" y="231"/>
                      <a:pt x="6" y="212"/>
                      <a:pt x="0" y="189"/>
                    </a:cubicBezTo>
                    <a:cubicBezTo>
                      <a:pt x="261" y="120"/>
                      <a:pt x="521" y="58"/>
                      <a:pt x="78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92">
                <a:extLst>
                  <a:ext uri="{FF2B5EF4-FFF2-40B4-BE49-F238E27FC236}">
                    <a16:creationId xmlns:a16="http://schemas.microsoft.com/office/drawing/2014/main" id="{E5C6282B-7FA1-4637-973A-EA271CEA2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5" y="4754563"/>
                <a:ext cx="323850" cy="255588"/>
              </a:xfrm>
              <a:custGeom>
                <a:avLst/>
                <a:gdLst>
                  <a:gd name="T0" fmla="*/ 765 w 790"/>
                  <a:gd name="T1" fmla="*/ 0 h 311"/>
                  <a:gd name="T2" fmla="*/ 790 w 790"/>
                  <a:gd name="T3" fmla="*/ 58 h 311"/>
                  <a:gd name="T4" fmla="*/ 749 w 790"/>
                  <a:gd name="T5" fmla="*/ 78 h 311"/>
                  <a:gd name="T6" fmla="*/ 200 w 790"/>
                  <a:gd name="T7" fmla="*/ 261 h 311"/>
                  <a:gd name="T8" fmla="*/ 19 w 790"/>
                  <a:gd name="T9" fmla="*/ 311 h 311"/>
                  <a:gd name="T10" fmla="*/ 0 w 790"/>
                  <a:gd name="T11" fmla="*/ 246 h 311"/>
                  <a:gd name="T12" fmla="*/ 765 w 790"/>
                  <a:gd name="T13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0" h="311">
                    <a:moveTo>
                      <a:pt x="765" y="0"/>
                    </a:moveTo>
                    <a:cubicBezTo>
                      <a:pt x="774" y="21"/>
                      <a:pt x="781" y="38"/>
                      <a:pt x="790" y="58"/>
                    </a:cubicBezTo>
                    <a:cubicBezTo>
                      <a:pt x="775" y="66"/>
                      <a:pt x="762" y="73"/>
                      <a:pt x="749" y="78"/>
                    </a:cubicBezTo>
                    <a:cubicBezTo>
                      <a:pt x="570" y="151"/>
                      <a:pt x="386" y="208"/>
                      <a:pt x="200" y="261"/>
                    </a:cubicBezTo>
                    <a:cubicBezTo>
                      <a:pt x="142" y="277"/>
                      <a:pt x="83" y="293"/>
                      <a:pt x="19" y="311"/>
                    </a:cubicBezTo>
                    <a:cubicBezTo>
                      <a:pt x="12" y="289"/>
                      <a:pt x="7" y="270"/>
                      <a:pt x="0" y="246"/>
                    </a:cubicBezTo>
                    <a:cubicBezTo>
                      <a:pt x="260" y="175"/>
                      <a:pt x="515" y="103"/>
                      <a:pt x="76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93">
                <a:extLst>
                  <a:ext uri="{FF2B5EF4-FFF2-40B4-BE49-F238E27FC236}">
                    <a16:creationId xmlns:a16="http://schemas.microsoft.com/office/drawing/2014/main" id="{4FFD9E14-15DF-478D-BA55-B6CA8290A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5513" y="5840413"/>
                <a:ext cx="323850" cy="257175"/>
              </a:xfrm>
              <a:custGeom>
                <a:avLst/>
                <a:gdLst>
                  <a:gd name="T0" fmla="*/ 22 w 787"/>
                  <a:gd name="T1" fmla="*/ 314 h 314"/>
                  <a:gd name="T2" fmla="*/ 0 w 787"/>
                  <a:gd name="T3" fmla="*/ 257 h 314"/>
                  <a:gd name="T4" fmla="*/ 770 w 787"/>
                  <a:gd name="T5" fmla="*/ 0 h 314"/>
                  <a:gd name="T6" fmla="*/ 787 w 787"/>
                  <a:gd name="T7" fmla="*/ 59 h 314"/>
                  <a:gd name="T8" fmla="*/ 22 w 787"/>
                  <a:gd name="T9" fmla="*/ 314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7" h="314">
                    <a:moveTo>
                      <a:pt x="22" y="314"/>
                    </a:moveTo>
                    <a:cubicBezTo>
                      <a:pt x="15" y="295"/>
                      <a:pt x="8" y="278"/>
                      <a:pt x="0" y="257"/>
                    </a:cubicBezTo>
                    <a:cubicBezTo>
                      <a:pt x="254" y="159"/>
                      <a:pt x="509" y="76"/>
                      <a:pt x="770" y="0"/>
                    </a:cubicBezTo>
                    <a:cubicBezTo>
                      <a:pt x="777" y="23"/>
                      <a:pt x="782" y="41"/>
                      <a:pt x="787" y="59"/>
                    </a:cubicBezTo>
                    <a:cubicBezTo>
                      <a:pt x="531" y="145"/>
                      <a:pt x="279" y="229"/>
                      <a:pt x="22" y="3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94">
                <a:extLst>
                  <a:ext uri="{FF2B5EF4-FFF2-40B4-BE49-F238E27FC236}">
                    <a16:creationId xmlns:a16="http://schemas.microsoft.com/office/drawing/2014/main" id="{89665089-7B12-486E-B93F-129121B61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2874963"/>
                <a:ext cx="130175" cy="155575"/>
              </a:xfrm>
              <a:custGeom>
                <a:avLst/>
                <a:gdLst>
                  <a:gd name="T0" fmla="*/ 23 w 316"/>
                  <a:gd name="T1" fmla="*/ 0 h 190"/>
                  <a:gd name="T2" fmla="*/ 316 w 316"/>
                  <a:gd name="T3" fmla="*/ 147 h 190"/>
                  <a:gd name="T4" fmla="*/ 296 w 316"/>
                  <a:gd name="T5" fmla="*/ 190 h 190"/>
                  <a:gd name="T6" fmla="*/ 0 w 316"/>
                  <a:gd name="T7" fmla="*/ 40 h 190"/>
                  <a:gd name="T8" fmla="*/ 23 w 316"/>
                  <a:gd name="T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190">
                    <a:moveTo>
                      <a:pt x="23" y="0"/>
                    </a:moveTo>
                    <a:cubicBezTo>
                      <a:pt x="124" y="50"/>
                      <a:pt x="218" y="98"/>
                      <a:pt x="316" y="147"/>
                    </a:cubicBezTo>
                    <a:cubicBezTo>
                      <a:pt x="309" y="161"/>
                      <a:pt x="303" y="173"/>
                      <a:pt x="296" y="190"/>
                    </a:cubicBezTo>
                    <a:cubicBezTo>
                      <a:pt x="194" y="145"/>
                      <a:pt x="96" y="99"/>
                      <a:pt x="0" y="40"/>
                    </a:cubicBezTo>
                    <a:cubicBezTo>
                      <a:pt x="8" y="26"/>
                      <a:pt x="15" y="14"/>
                      <a:pt x="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95">
                <a:extLst>
                  <a:ext uri="{FF2B5EF4-FFF2-40B4-BE49-F238E27FC236}">
                    <a16:creationId xmlns:a16="http://schemas.microsoft.com/office/drawing/2014/main" id="{0F2D4CCB-1864-49CC-A332-824FE8FB3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425" y="3732213"/>
                <a:ext cx="128588" cy="165100"/>
              </a:xfrm>
              <a:custGeom>
                <a:avLst/>
                <a:gdLst>
                  <a:gd name="T0" fmla="*/ 0 w 312"/>
                  <a:gd name="T1" fmla="*/ 42 h 202"/>
                  <a:gd name="T2" fmla="*/ 22 w 312"/>
                  <a:gd name="T3" fmla="*/ 0 h 202"/>
                  <a:gd name="T4" fmla="*/ 312 w 312"/>
                  <a:gd name="T5" fmla="*/ 160 h 202"/>
                  <a:gd name="T6" fmla="*/ 286 w 312"/>
                  <a:gd name="T7" fmla="*/ 202 h 202"/>
                  <a:gd name="T8" fmla="*/ 0 w 312"/>
                  <a:gd name="T9" fmla="*/ 4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2" h="202">
                    <a:moveTo>
                      <a:pt x="0" y="42"/>
                    </a:moveTo>
                    <a:cubicBezTo>
                      <a:pt x="8" y="27"/>
                      <a:pt x="14" y="16"/>
                      <a:pt x="22" y="0"/>
                    </a:cubicBezTo>
                    <a:cubicBezTo>
                      <a:pt x="122" y="48"/>
                      <a:pt x="215" y="103"/>
                      <a:pt x="312" y="160"/>
                    </a:cubicBezTo>
                    <a:cubicBezTo>
                      <a:pt x="302" y="175"/>
                      <a:pt x="295" y="187"/>
                      <a:pt x="286" y="202"/>
                    </a:cubicBezTo>
                    <a:cubicBezTo>
                      <a:pt x="190" y="148"/>
                      <a:pt x="97" y="97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96">
                <a:extLst>
                  <a:ext uri="{FF2B5EF4-FFF2-40B4-BE49-F238E27FC236}">
                    <a16:creationId xmlns:a16="http://schemas.microsoft.com/office/drawing/2014/main" id="{4E838E27-ECF9-47E0-A438-55C71215F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000" y="3297238"/>
                <a:ext cx="133350" cy="142875"/>
              </a:xfrm>
              <a:custGeom>
                <a:avLst/>
                <a:gdLst>
                  <a:gd name="T0" fmla="*/ 322 w 322"/>
                  <a:gd name="T1" fmla="*/ 127 h 174"/>
                  <a:gd name="T2" fmla="*/ 304 w 322"/>
                  <a:gd name="T3" fmla="*/ 174 h 174"/>
                  <a:gd name="T4" fmla="*/ 0 w 322"/>
                  <a:gd name="T5" fmla="*/ 47 h 174"/>
                  <a:gd name="T6" fmla="*/ 19 w 322"/>
                  <a:gd name="T7" fmla="*/ 0 h 174"/>
                  <a:gd name="T8" fmla="*/ 322 w 322"/>
                  <a:gd name="T9" fmla="*/ 12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174">
                    <a:moveTo>
                      <a:pt x="322" y="127"/>
                    </a:moveTo>
                    <a:cubicBezTo>
                      <a:pt x="316" y="143"/>
                      <a:pt x="311" y="156"/>
                      <a:pt x="304" y="174"/>
                    </a:cubicBezTo>
                    <a:cubicBezTo>
                      <a:pt x="201" y="131"/>
                      <a:pt x="103" y="90"/>
                      <a:pt x="0" y="47"/>
                    </a:cubicBezTo>
                    <a:cubicBezTo>
                      <a:pt x="7" y="31"/>
                      <a:pt x="12" y="18"/>
                      <a:pt x="19" y="0"/>
                    </a:cubicBezTo>
                    <a:cubicBezTo>
                      <a:pt x="121" y="42"/>
                      <a:pt x="220" y="84"/>
                      <a:pt x="322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7">
                <a:extLst>
                  <a:ext uri="{FF2B5EF4-FFF2-40B4-BE49-F238E27FC236}">
                    <a16:creationId xmlns:a16="http://schemas.microsoft.com/office/drawing/2014/main" id="{C4F2C999-94F9-4D21-B5CF-A5BA7CC86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8113" y="3095625"/>
                <a:ext cx="133350" cy="142875"/>
              </a:xfrm>
              <a:custGeom>
                <a:avLst/>
                <a:gdLst>
                  <a:gd name="T0" fmla="*/ 0 w 323"/>
                  <a:gd name="T1" fmla="*/ 47 h 174"/>
                  <a:gd name="T2" fmla="*/ 20 w 323"/>
                  <a:gd name="T3" fmla="*/ 0 h 174"/>
                  <a:gd name="T4" fmla="*/ 323 w 323"/>
                  <a:gd name="T5" fmla="*/ 126 h 174"/>
                  <a:gd name="T6" fmla="*/ 305 w 323"/>
                  <a:gd name="T7" fmla="*/ 174 h 174"/>
                  <a:gd name="T8" fmla="*/ 0 w 323"/>
                  <a:gd name="T9" fmla="*/ 4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3" h="174">
                    <a:moveTo>
                      <a:pt x="0" y="47"/>
                    </a:moveTo>
                    <a:cubicBezTo>
                      <a:pt x="8" y="29"/>
                      <a:pt x="13" y="17"/>
                      <a:pt x="20" y="0"/>
                    </a:cubicBezTo>
                    <a:cubicBezTo>
                      <a:pt x="121" y="42"/>
                      <a:pt x="219" y="83"/>
                      <a:pt x="323" y="126"/>
                    </a:cubicBezTo>
                    <a:cubicBezTo>
                      <a:pt x="317" y="142"/>
                      <a:pt x="311" y="156"/>
                      <a:pt x="305" y="174"/>
                    </a:cubicBezTo>
                    <a:cubicBezTo>
                      <a:pt x="202" y="131"/>
                      <a:pt x="104" y="90"/>
                      <a:pt x="0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8">
                <a:extLst>
                  <a:ext uri="{FF2B5EF4-FFF2-40B4-BE49-F238E27FC236}">
                    <a16:creationId xmlns:a16="http://schemas.microsoft.com/office/drawing/2014/main" id="{8715C8B0-25CA-48EF-9994-FFBC2A6A9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975" y="4445000"/>
                <a:ext cx="120650" cy="185738"/>
              </a:xfrm>
              <a:custGeom>
                <a:avLst/>
                <a:gdLst>
                  <a:gd name="T0" fmla="*/ 19 w 291"/>
                  <a:gd name="T1" fmla="*/ 226 h 226"/>
                  <a:gd name="T2" fmla="*/ 6 w 291"/>
                  <a:gd name="T3" fmla="*/ 204 h 226"/>
                  <a:gd name="T4" fmla="*/ 0 w 291"/>
                  <a:gd name="T5" fmla="*/ 180 h 226"/>
                  <a:gd name="T6" fmla="*/ 251 w 291"/>
                  <a:gd name="T7" fmla="*/ 0 h 226"/>
                  <a:gd name="T8" fmla="*/ 291 w 291"/>
                  <a:gd name="T9" fmla="*/ 28 h 226"/>
                  <a:gd name="T10" fmla="*/ 19 w 291"/>
                  <a:gd name="T11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226">
                    <a:moveTo>
                      <a:pt x="19" y="226"/>
                    </a:moveTo>
                    <a:cubicBezTo>
                      <a:pt x="13" y="215"/>
                      <a:pt x="8" y="210"/>
                      <a:pt x="6" y="204"/>
                    </a:cubicBezTo>
                    <a:cubicBezTo>
                      <a:pt x="3" y="198"/>
                      <a:pt x="2" y="192"/>
                      <a:pt x="0" y="180"/>
                    </a:cubicBezTo>
                    <a:cubicBezTo>
                      <a:pt x="91" y="134"/>
                      <a:pt x="182" y="84"/>
                      <a:pt x="251" y="0"/>
                    </a:cubicBezTo>
                    <a:cubicBezTo>
                      <a:pt x="264" y="9"/>
                      <a:pt x="276" y="17"/>
                      <a:pt x="291" y="28"/>
                    </a:cubicBezTo>
                    <a:cubicBezTo>
                      <a:pt x="219" y="122"/>
                      <a:pt x="123" y="176"/>
                      <a:pt x="19" y="2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99">
                <a:extLst>
                  <a:ext uri="{FF2B5EF4-FFF2-40B4-BE49-F238E27FC236}">
                    <a16:creationId xmlns:a16="http://schemas.microsoft.com/office/drawing/2014/main" id="{4B34FB09-34BC-4DC6-ABFD-7CE2C8C37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3888" y="3505200"/>
                <a:ext cx="131763" cy="149225"/>
              </a:xfrm>
              <a:custGeom>
                <a:avLst/>
                <a:gdLst>
                  <a:gd name="T0" fmla="*/ 0 w 320"/>
                  <a:gd name="T1" fmla="*/ 45 h 181"/>
                  <a:gd name="T2" fmla="*/ 11 w 320"/>
                  <a:gd name="T3" fmla="*/ 16 h 181"/>
                  <a:gd name="T4" fmla="*/ 24 w 320"/>
                  <a:gd name="T5" fmla="*/ 0 h 181"/>
                  <a:gd name="T6" fmla="*/ 320 w 320"/>
                  <a:gd name="T7" fmla="*/ 135 h 181"/>
                  <a:gd name="T8" fmla="*/ 298 w 320"/>
                  <a:gd name="T9" fmla="*/ 181 h 181"/>
                  <a:gd name="T10" fmla="*/ 0 w 320"/>
                  <a:gd name="T11" fmla="*/ 4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1">
                    <a:moveTo>
                      <a:pt x="0" y="45"/>
                    </a:moveTo>
                    <a:cubicBezTo>
                      <a:pt x="5" y="31"/>
                      <a:pt x="7" y="23"/>
                      <a:pt x="11" y="16"/>
                    </a:cubicBezTo>
                    <a:cubicBezTo>
                      <a:pt x="13" y="12"/>
                      <a:pt x="17" y="8"/>
                      <a:pt x="24" y="0"/>
                    </a:cubicBezTo>
                    <a:cubicBezTo>
                      <a:pt x="121" y="44"/>
                      <a:pt x="218" y="89"/>
                      <a:pt x="320" y="135"/>
                    </a:cubicBezTo>
                    <a:cubicBezTo>
                      <a:pt x="312" y="152"/>
                      <a:pt x="306" y="164"/>
                      <a:pt x="298" y="181"/>
                    </a:cubicBezTo>
                    <a:cubicBezTo>
                      <a:pt x="198" y="135"/>
                      <a:pt x="101" y="91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00">
                <a:extLst>
                  <a:ext uri="{FF2B5EF4-FFF2-40B4-BE49-F238E27FC236}">
                    <a16:creationId xmlns:a16="http://schemas.microsoft.com/office/drawing/2014/main" id="{21AE2ED8-00F7-480B-9D37-7B2235DAF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4010025"/>
                <a:ext cx="107950" cy="217488"/>
              </a:xfrm>
              <a:custGeom>
                <a:avLst/>
                <a:gdLst>
                  <a:gd name="T0" fmla="*/ 0 w 262"/>
                  <a:gd name="T1" fmla="*/ 37 h 266"/>
                  <a:gd name="T2" fmla="*/ 32 w 262"/>
                  <a:gd name="T3" fmla="*/ 0 h 266"/>
                  <a:gd name="T4" fmla="*/ 262 w 262"/>
                  <a:gd name="T5" fmla="*/ 238 h 266"/>
                  <a:gd name="T6" fmla="*/ 242 w 262"/>
                  <a:gd name="T7" fmla="*/ 256 h 266"/>
                  <a:gd name="T8" fmla="*/ 221 w 262"/>
                  <a:gd name="T9" fmla="*/ 266 h 266"/>
                  <a:gd name="T10" fmla="*/ 0 w 262"/>
                  <a:gd name="T11" fmla="*/ 3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2" h="266">
                    <a:moveTo>
                      <a:pt x="0" y="37"/>
                    </a:moveTo>
                    <a:cubicBezTo>
                      <a:pt x="13" y="22"/>
                      <a:pt x="21" y="13"/>
                      <a:pt x="32" y="0"/>
                    </a:cubicBezTo>
                    <a:cubicBezTo>
                      <a:pt x="122" y="69"/>
                      <a:pt x="202" y="142"/>
                      <a:pt x="262" y="238"/>
                    </a:cubicBezTo>
                    <a:cubicBezTo>
                      <a:pt x="253" y="246"/>
                      <a:pt x="248" y="252"/>
                      <a:pt x="242" y="256"/>
                    </a:cubicBezTo>
                    <a:cubicBezTo>
                      <a:pt x="236" y="259"/>
                      <a:pt x="230" y="261"/>
                      <a:pt x="221" y="266"/>
                    </a:cubicBezTo>
                    <a:cubicBezTo>
                      <a:pt x="162" y="177"/>
                      <a:pt x="85" y="106"/>
                      <a:pt x="0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01">
                <a:extLst>
                  <a:ext uri="{FF2B5EF4-FFF2-40B4-BE49-F238E27FC236}">
                    <a16:creationId xmlns:a16="http://schemas.microsoft.com/office/drawing/2014/main" id="{3D7C6D55-BE17-4A1E-A7E6-7661226CC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6463" y="1908175"/>
                <a:ext cx="103188" cy="61913"/>
              </a:xfrm>
              <a:custGeom>
                <a:avLst/>
                <a:gdLst>
                  <a:gd name="T0" fmla="*/ 248 w 251"/>
                  <a:gd name="T1" fmla="*/ 34 h 76"/>
                  <a:gd name="T2" fmla="*/ 98 w 251"/>
                  <a:gd name="T3" fmla="*/ 59 h 76"/>
                  <a:gd name="T4" fmla="*/ 36 w 251"/>
                  <a:gd name="T5" fmla="*/ 68 h 76"/>
                  <a:gd name="T6" fmla="*/ 3 w 251"/>
                  <a:gd name="T7" fmla="*/ 56 h 76"/>
                  <a:gd name="T8" fmla="*/ 33 w 251"/>
                  <a:gd name="T9" fmla="*/ 33 h 76"/>
                  <a:gd name="T10" fmla="*/ 135 w 251"/>
                  <a:gd name="T11" fmla="*/ 16 h 76"/>
                  <a:gd name="T12" fmla="*/ 225 w 251"/>
                  <a:gd name="T13" fmla="*/ 3 h 76"/>
                  <a:gd name="T14" fmla="*/ 248 w 251"/>
                  <a:gd name="T15" fmla="*/ 3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1" h="76">
                    <a:moveTo>
                      <a:pt x="248" y="34"/>
                    </a:moveTo>
                    <a:cubicBezTo>
                      <a:pt x="197" y="43"/>
                      <a:pt x="148" y="51"/>
                      <a:pt x="98" y="59"/>
                    </a:cubicBezTo>
                    <a:cubicBezTo>
                      <a:pt x="77" y="62"/>
                      <a:pt x="57" y="66"/>
                      <a:pt x="36" y="68"/>
                    </a:cubicBezTo>
                    <a:cubicBezTo>
                      <a:pt x="23" y="69"/>
                      <a:pt x="7" y="76"/>
                      <a:pt x="3" y="56"/>
                    </a:cubicBezTo>
                    <a:cubicBezTo>
                      <a:pt x="0" y="34"/>
                      <a:pt x="20" y="35"/>
                      <a:pt x="33" y="33"/>
                    </a:cubicBezTo>
                    <a:cubicBezTo>
                      <a:pt x="67" y="26"/>
                      <a:pt x="101" y="22"/>
                      <a:pt x="135" y="16"/>
                    </a:cubicBezTo>
                    <a:cubicBezTo>
                      <a:pt x="165" y="12"/>
                      <a:pt x="195" y="7"/>
                      <a:pt x="225" y="3"/>
                    </a:cubicBezTo>
                    <a:cubicBezTo>
                      <a:pt x="244" y="0"/>
                      <a:pt x="251" y="10"/>
                      <a:pt x="248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02">
                <a:extLst>
                  <a:ext uri="{FF2B5EF4-FFF2-40B4-BE49-F238E27FC236}">
                    <a16:creationId xmlns:a16="http://schemas.microsoft.com/office/drawing/2014/main" id="{7E3BD423-2267-41E1-AC5F-4AF07E00C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1847850"/>
                <a:ext cx="103188" cy="57150"/>
              </a:xfrm>
              <a:custGeom>
                <a:avLst/>
                <a:gdLst>
                  <a:gd name="T0" fmla="*/ 19 w 252"/>
                  <a:gd name="T1" fmla="*/ 71 h 71"/>
                  <a:gd name="T2" fmla="*/ 3 w 252"/>
                  <a:gd name="T3" fmla="*/ 53 h 71"/>
                  <a:gd name="T4" fmla="*/ 23 w 252"/>
                  <a:gd name="T5" fmla="*/ 34 h 71"/>
                  <a:gd name="T6" fmla="*/ 220 w 252"/>
                  <a:gd name="T7" fmla="*/ 2 h 71"/>
                  <a:gd name="T8" fmla="*/ 248 w 252"/>
                  <a:gd name="T9" fmla="*/ 15 h 71"/>
                  <a:gd name="T10" fmla="*/ 226 w 252"/>
                  <a:gd name="T11" fmla="*/ 37 h 71"/>
                  <a:gd name="T12" fmla="*/ 77 w 252"/>
                  <a:gd name="T13" fmla="*/ 61 h 71"/>
                  <a:gd name="T14" fmla="*/ 19 w 252"/>
                  <a:gd name="T1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2" h="71">
                    <a:moveTo>
                      <a:pt x="19" y="71"/>
                    </a:moveTo>
                    <a:cubicBezTo>
                      <a:pt x="15" y="66"/>
                      <a:pt x="5" y="61"/>
                      <a:pt x="3" y="53"/>
                    </a:cubicBezTo>
                    <a:cubicBezTo>
                      <a:pt x="0" y="39"/>
                      <a:pt x="13" y="36"/>
                      <a:pt x="23" y="34"/>
                    </a:cubicBezTo>
                    <a:cubicBezTo>
                      <a:pt x="89" y="23"/>
                      <a:pt x="154" y="12"/>
                      <a:pt x="220" y="2"/>
                    </a:cubicBezTo>
                    <a:cubicBezTo>
                      <a:pt x="232" y="0"/>
                      <a:pt x="245" y="0"/>
                      <a:pt x="248" y="15"/>
                    </a:cubicBezTo>
                    <a:cubicBezTo>
                      <a:pt x="252" y="32"/>
                      <a:pt x="239" y="35"/>
                      <a:pt x="226" y="37"/>
                    </a:cubicBezTo>
                    <a:cubicBezTo>
                      <a:pt x="177" y="45"/>
                      <a:pt x="127" y="53"/>
                      <a:pt x="77" y="61"/>
                    </a:cubicBezTo>
                    <a:cubicBezTo>
                      <a:pt x="60" y="64"/>
                      <a:pt x="43" y="67"/>
                      <a:pt x="19" y="7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03">
                <a:extLst>
                  <a:ext uri="{FF2B5EF4-FFF2-40B4-BE49-F238E27FC236}">
                    <a16:creationId xmlns:a16="http://schemas.microsoft.com/office/drawing/2014/main" id="{E9BC9C8D-39CA-4BDC-8E69-7E380FAE8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4938" y="2205038"/>
                <a:ext cx="100013" cy="77788"/>
              </a:xfrm>
              <a:custGeom>
                <a:avLst/>
                <a:gdLst>
                  <a:gd name="T0" fmla="*/ 242 w 242"/>
                  <a:gd name="T1" fmla="*/ 29 h 95"/>
                  <a:gd name="T2" fmla="*/ 219 w 242"/>
                  <a:gd name="T3" fmla="*/ 39 h 95"/>
                  <a:gd name="T4" fmla="*/ 31 w 242"/>
                  <a:gd name="T5" fmla="*/ 91 h 95"/>
                  <a:gd name="T6" fmla="*/ 16 w 242"/>
                  <a:gd name="T7" fmla="*/ 94 h 95"/>
                  <a:gd name="T8" fmla="*/ 1 w 242"/>
                  <a:gd name="T9" fmla="*/ 85 h 95"/>
                  <a:gd name="T10" fmla="*/ 6 w 242"/>
                  <a:gd name="T11" fmla="*/ 64 h 95"/>
                  <a:gd name="T12" fmla="*/ 20 w 242"/>
                  <a:gd name="T13" fmla="*/ 58 h 95"/>
                  <a:gd name="T14" fmla="*/ 207 w 242"/>
                  <a:gd name="T15" fmla="*/ 5 h 95"/>
                  <a:gd name="T16" fmla="*/ 242 w 242"/>
                  <a:gd name="T17" fmla="*/ 2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2" h="95">
                    <a:moveTo>
                      <a:pt x="242" y="29"/>
                    </a:moveTo>
                    <a:cubicBezTo>
                      <a:pt x="233" y="33"/>
                      <a:pt x="226" y="37"/>
                      <a:pt x="219" y="39"/>
                    </a:cubicBezTo>
                    <a:cubicBezTo>
                      <a:pt x="156" y="57"/>
                      <a:pt x="94" y="74"/>
                      <a:pt x="31" y="91"/>
                    </a:cubicBezTo>
                    <a:cubicBezTo>
                      <a:pt x="26" y="92"/>
                      <a:pt x="21" y="95"/>
                      <a:pt x="16" y="94"/>
                    </a:cubicBezTo>
                    <a:cubicBezTo>
                      <a:pt x="10" y="93"/>
                      <a:pt x="2" y="89"/>
                      <a:pt x="1" y="85"/>
                    </a:cubicBezTo>
                    <a:cubicBezTo>
                      <a:pt x="0" y="78"/>
                      <a:pt x="2" y="70"/>
                      <a:pt x="6" y="64"/>
                    </a:cubicBezTo>
                    <a:cubicBezTo>
                      <a:pt x="8" y="60"/>
                      <a:pt x="15" y="59"/>
                      <a:pt x="20" y="58"/>
                    </a:cubicBezTo>
                    <a:cubicBezTo>
                      <a:pt x="82" y="40"/>
                      <a:pt x="145" y="23"/>
                      <a:pt x="207" y="5"/>
                    </a:cubicBezTo>
                    <a:cubicBezTo>
                      <a:pt x="224" y="1"/>
                      <a:pt x="239" y="0"/>
                      <a:pt x="242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04">
                <a:extLst>
                  <a:ext uri="{FF2B5EF4-FFF2-40B4-BE49-F238E27FC236}">
                    <a16:creationId xmlns:a16="http://schemas.microsoft.com/office/drawing/2014/main" id="{1947DC54-0752-49FB-AE33-9FC189745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5400" y="1778000"/>
                <a:ext cx="103188" cy="61913"/>
              </a:xfrm>
              <a:custGeom>
                <a:avLst/>
                <a:gdLst>
                  <a:gd name="T0" fmla="*/ 20 w 248"/>
                  <a:gd name="T1" fmla="*/ 77 h 77"/>
                  <a:gd name="T2" fmla="*/ 4 w 248"/>
                  <a:gd name="T3" fmla="*/ 60 h 77"/>
                  <a:gd name="T4" fmla="*/ 22 w 248"/>
                  <a:gd name="T5" fmla="*/ 39 h 77"/>
                  <a:gd name="T6" fmla="*/ 155 w 248"/>
                  <a:gd name="T7" fmla="*/ 14 h 77"/>
                  <a:gd name="T8" fmla="*/ 226 w 248"/>
                  <a:gd name="T9" fmla="*/ 1 h 77"/>
                  <a:gd name="T10" fmla="*/ 246 w 248"/>
                  <a:gd name="T11" fmla="*/ 13 h 77"/>
                  <a:gd name="T12" fmla="*/ 235 w 248"/>
                  <a:gd name="T13" fmla="*/ 33 h 77"/>
                  <a:gd name="T14" fmla="*/ 20 w 248"/>
                  <a:gd name="T1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8" h="77">
                    <a:moveTo>
                      <a:pt x="20" y="77"/>
                    </a:moveTo>
                    <a:cubicBezTo>
                      <a:pt x="15" y="72"/>
                      <a:pt x="6" y="67"/>
                      <a:pt x="4" y="60"/>
                    </a:cubicBezTo>
                    <a:cubicBezTo>
                      <a:pt x="0" y="47"/>
                      <a:pt x="11" y="41"/>
                      <a:pt x="22" y="39"/>
                    </a:cubicBezTo>
                    <a:cubicBezTo>
                      <a:pt x="66" y="30"/>
                      <a:pt x="111" y="22"/>
                      <a:pt x="155" y="14"/>
                    </a:cubicBezTo>
                    <a:cubicBezTo>
                      <a:pt x="179" y="9"/>
                      <a:pt x="202" y="4"/>
                      <a:pt x="226" y="1"/>
                    </a:cubicBezTo>
                    <a:cubicBezTo>
                      <a:pt x="232" y="0"/>
                      <a:pt x="244" y="7"/>
                      <a:pt x="246" y="13"/>
                    </a:cubicBezTo>
                    <a:cubicBezTo>
                      <a:pt x="248" y="18"/>
                      <a:pt x="241" y="32"/>
                      <a:pt x="235" y="33"/>
                    </a:cubicBezTo>
                    <a:cubicBezTo>
                      <a:pt x="165" y="48"/>
                      <a:pt x="95" y="62"/>
                      <a:pt x="20" y="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05">
                <a:extLst>
                  <a:ext uri="{FF2B5EF4-FFF2-40B4-BE49-F238E27FC236}">
                    <a16:creationId xmlns:a16="http://schemas.microsoft.com/office/drawing/2014/main" id="{50A1B3F9-93FB-4ACF-BB55-0E20A99BC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1200" y="1970088"/>
                <a:ext cx="104775" cy="61913"/>
              </a:xfrm>
              <a:custGeom>
                <a:avLst/>
                <a:gdLst>
                  <a:gd name="T0" fmla="*/ 243 w 253"/>
                  <a:gd name="T1" fmla="*/ 0 h 75"/>
                  <a:gd name="T2" fmla="*/ 234 w 253"/>
                  <a:gd name="T3" fmla="*/ 37 h 75"/>
                  <a:gd name="T4" fmla="*/ 12 w 253"/>
                  <a:gd name="T5" fmla="*/ 75 h 75"/>
                  <a:gd name="T6" fmla="*/ 20 w 253"/>
                  <a:gd name="T7" fmla="*/ 38 h 75"/>
                  <a:gd name="T8" fmla="*/ 243 w 253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75">
                    <a:moveTo>
                      <a:pt x="243" y="0"/>
                    </a:moveTo>
                    <a:cubicBezTo>
                      <a:pt x="253" y="22"/>
                      <a:pt x="252" y="34"/>
                      <a:pt x="234" y="37"/>
                    </a:cubicBezTo>
                    <a:cubicBezTo>
                      <a:pt x="160" y="50"/>
                      <a:pt x="86" y="62"/>
                      <a:pt x="12" y="75"/>
                    </a:cubicBezTo>
                    <a:cubicBezTo>
                      <a:pt x="1" y="56"/>
                      <a:pt x="0" y="42"/>
                      <a:pt x="20" y="38"/>
                    </a:cubicBezTo>
                    <a:cubicBezTo>
                      <a:pt x="94" y="25"/>
                      <a:pt x="168" y="13"/>
                      <a:pt x="2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06">
                <a:extLst>
                  <a:ext uri="{FF2B5EF4-FFF2-40B4-BE49-F238E27FC236}">
                    <a16:creationId xmlns:a16="http://schemas.microsoft.com/office/drawing/2014/main" id="{B434E27D-DBDE-4978-9401-9678E4AB3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850" y="2497138"/>
                <a:ext cx="57150" cy="184150"/>
              </a:xfrm>
              <a:custGeom>
                <a:avLst/>
                <a:gdLst>
                  <a:gd name="T0" fmla="*/ 139 w 139"/>
                  <a:gd name="T1" fmla="*/ 29 h 223"/>
                  <a:gd name="T2" fmla="*/ 36 w 139"/>
                  <a:gd name="T3" fmla="*/ 216 h 223"/>
                  <a:gd name="T4" fmla="*/ 2 w 139"/>
                  <a:gd name="T5" fmla="*/ 198 h 223"/>
                  <a:gd name="T6" fmla="*/ 16 w 139"/>
                  <a:gd name="T7" fmla="*/ 133 h 223"/>
                  <a:gd name="T8" fmla="*/ 103 w 139"/>
                  <a:gd name="T9" fmla="*/ 16 h 223"/>
                  <a:gd name="T10" fmla="*/ 139 w 139"/>
                  <a:gd name="T11" fmla="*/ 29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223">
                    <a:moveTo>
                      <a:pt x="139" y="29"/>
                    </a:moveTo>
                    <a:cubicBezTo>
                      <a:pt x="84" y="79"/>
                      <a:pt x="33" y="134"/>
                      <a:pt x="36" y="216"/>
                    </a:cubicBezTo>
                    <a:cubicBezTo>
                      <a:pt x="6" y="223"/>
                      <a:pt x="0" y="221"/>
                      <a:pt x="2" y="198"/>
                    </a:cubicBezTo>
                    <a:cubicBezTo>
                      <a:pt x="4" y="176"/>
                      <a:pt x="9" y="154"/>
                      <a:pt x="16" y="133"/>
                    </a:cubicBezTo>
                    <a:cubicBezTo>
                      <a:pt x="33" y="85"/>
                      <a:pt x="66" y="49"/>
                      <a:pt x="103" y="16"/>
                    </a:cubicBezTo>
                    <a:cubicBezTo>
                      <a:pt x="120" y="0"/>
                      <a:pt x="130" y="6"/>
                      <a:pt x="139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07">
                <a:extLst>
                  <a:ext uri="{FF2B5EF4-FFF2-40B4-BE49-F238E27FC236}">
                    <a16:creationId xmlns:a16="http://schemas.microsoft.com/office/drawing/2014/main" id="{0570C3CE-473E-42E3-B889-F383A5798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7025" y="2116138"/>
                <a:ext cx="100013" cy="66675"/>
              </a:xfrm>
              <a:custGeom>
                <a:avLst/>
                <a:gdLst>
                  <a:gd name="T0" fmla="*/ 228 w 246"/>
                  <a:gd name="T1" fmla="*/ 0 h 82"/>
                  <a:gd name="T2" fmla="*/ 242 w 246"/>
                  <a:gd name="T3" fmla="*/ 17 h 82"/>
                  <a:gd name="T4" fmla="*/ 224 w 246"/>
                  <a:gd name="T5" fmla="*/ 37 h 82"/>
                  <a:gd name="T6" fmla="*/ 72 w 246"/>
                  <a:gd name="T7" fmla="*/ 71 h 82"/>
                  <a:gd name="T8" fmla="*/ 21 w 246"/>
                  <a:gd name="T9" fmla="*/ 81 h 82"/>
                  <a:gd name="T10" fmla="*/ 0 w 246"/>
                  <a:gd name="T11" fmla="*/ 69 h 82"/>
                  <a:gd name="T12" fmla="*/ 14 w 246"/>
                  <a:gd name="T13" fmla="*/ 49 h 82"/>
                  <a:gd name="T14" fmla="*/ 44 w 246"/>
                  <a:gd name="T15" fmla="*/ 41 h 82"/>
                  <a:gd name="T16" fmla="*/ 199 w 246"/>
                  <a:gd name="T17" fmla="*/ 6 h 82"/>
                  <a:gd name="T18" fmla="*/ 228 w 246"/>
                  <a:gd name="T1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82">
                    <a:moveTo>
                      <a:pt x="228" y="0"/>
                    </a:moveTo>
                    <a:cubicBezTo>
                      <a:pt x="232" y="5"/>
                      <a:pt x="240" y="10"/>
                      <a:pt x="242" y="17"/>
                    </a:cubicBezTo>
                    <a:cubicBezTo>
                      <a:pt x="246" y="30"/>
                      <a:pt x="235" y="35"/>
                      <a:pt x="224" y="37"/>
                    </a:cubicBezTo>
                    <a:cubicBezTo>
                      <a:pt x="173" y="48"/>
                      <a:pt x="123" y="59"/>
                      <a:pt x="72" y="71"/>
                    </a:cubicBezTo>
                    <a:cubicBezTo>
                      <a:pt x="55" y="74"/>
                      <a:pt x="38" y="80"/>
                      <a:pt x="21" y="81"/>
                    </a:cubicBezTo>
                    <a:cubicBezTo>
                      <a:pt x="15" y="82"/>
                      <a:pt x="7" y="74"/>
                      <a:pt x="0" y="69"/>
                    </a:cubicBezTo>
                    <a:cubicBezTo>
                      <a:pt x="4" y="63"/>
                      <a:pt x="7" y="53"/>
                      <a:pt x="14" y="49"/>
                    </a:cubicBezTo>
                    <a:cubicBezTo>
                      <a:pt x="22" y="44"/>
                      <a:pt x="34" y="43"/>
                      <a:pt x="44" y="41"/>
                    </a:cubicBezTo>
                    <a:cubicBezTo>
                      <a:pt x="96" y="29"/>
                      <a:pt x="148" y="18"/>
                      <a:pt x="199" y="6"/>
                    </a:cubicBezTo>
                    <a:cubicBezTo>
                      <a:pt x="207" y="4"/>
                      <a:pt x="215" y="3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08">
                <a:extLst>
                  <a:ext uri="{FF2B5EF4-FFF2-40B4-BE49-F238E27FC236}">
                    <a16:creationId xmlns:a16="http://schemas.microsoft.com/office/drawing/2014/main" id="{8B087300-3C06-4D36-B383-AB63D3678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7525" y="2039938"/>
                <a:ext cx="103188" cy="61913"/>
              </a:xfrm>
              <a:custGeom>
                <a:avLst/>
                <a:gdLst>
                  <a:gd name="T0" fmla="*/ 11 w 252"/>
                  <a:gd name="T1" fmla="*/ 76 h 76"/>
                  <a:gd name="T2" fmla="*/ 20 w 252"/>
                  <a:gd name="T3" fmla="*/ 40 h 76"/>
                  <a:gd name="T4" fmla="*/ 227 w 252"/>
                  <a:gd name="T5" fmla="*/ 1 h 76"/>
                  <a:gd name="T6" fmla="*/ 247 w 252"/>
                  <a:gd name="T7" fmla="*/ 13 h 76"/>
                  <a:gd name="T8" fmla="*/ 232 w 252"/>
                  <a:gd name="T9" fmla="*/ 35 h 76"/>
                  <a:gd name="T10" fmla="*/ 69 w 252"/>
                  <a:gd name="T11" fmla="*/ 66 h 76"/>
                  <a:gd name="T12" fmla="*/ 11 w 252"/>
                  <a:gd name="T1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2" h="76">
                    <a:moveTo>
                      <a:pt x="11" y="76"/>
                    </a:moveTo>
                    <a:cubicBezTo>
                      <a:pt x="0" y="57"/>
                      <a:pt x="0" y="44"/>
                      <a:pt x="20" y="40"/>
                    </a:cubicBezTo>
                    <a:cubicBezTo>
                      <a:pt x="89" y="26"/>
                      <a:pt x="158" y="13"/>
                      <a:pt x="227" y="1"/>
                    </a:cubicBezTo>
                    <a:cubicBezTo>
                      <a:pt x="233" y="0"/>
                      <a:pt x="245" y="7"/>
                      <a:pt x="247" y="13"/>
                    </a:cubicBezTo>
                    <a:cubicBezTo>
                      <a:pt x="252" y="24"/>
                      <a:pt x="245" y="32"/>
                      <a:pt x="232" y="35"/>
                    </a:cubicBezTo>
                    <a:cubicBezTo>
                      <a:pt x="178" y="45"/>
                      <a:pt x="123" y="56"/>
                      <a:pt x="69" y="66"/>
                    </a:cubicBezTo>
                    <a:cubicBezTo>
                      <a:pt x="50" y="70"/>
                      <a:pt x="30" y="73"/>
                      <a:pt x="11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09">
                <a:extLst>
                  <a:ext uri="{FF2B5EF4-FFF2-40B4-BE49-F238E27FC236}">
                    <a16:creationId xmlns:a16="http://schemas.microsoft.com/office/drawing/2014/main" id="{AE6B883B-C211-41FF-9E67-360FEEE3D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6025" y="2322513"/>
                <a:ext cx="101600" cy="98425"/>
              </a:xfrm>
              <a:custGeom>
                <a:avLst/>
                <a:gdLst>
                  <a:gd name="T0" fmla="*/ 19 w 245"/>
                  <a:gd name="T1" fmla="*/ 120 h 120"/>
                  <a:gd name="T2" fmla="*/ 18 w 245"/>
                  <a:gd name="T3" fmla="*/ 84 h 120"/>
                  <a:gd name="T4" fmla="*/ 217 w 245"/>
                  <a:gd name="T5" fmla="*/ 2 h 120"/>
                  <a:gd name="T6" fmla="*/ 239 w 245"/>
                  <a:gd name="T7" fmla="*/ 11 h 120"/>
                  <a:gd name="T8" fmla="*/ 227 w 245"/>
                  <a:gd name="T9" fmla="*/ 35 h 120"/>
                  <a:gd name="T10" fmla="*/ 171 w 245"/>
                  <a:gd name="T11" fmla="*/ 56 h 120"/>
                  <a:gd name="T12" fmla="*/ 19 w 245"/>
                  <a:gd name="T1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120">
                    <a:moveTo>
                      <a:pt x="19" y="120"/>
                    </a:moveTo>
                    <a:cubicBezTo>
                      <a:pt x="6" y="104"/>
                      <a:pt x="0" y="92"/>
                      <a:pt x="18" y="84"/>
                    </a:cubicBezTo>
                    <a:cubicBezTo>
                      <a:pt x="84" y="56"/>
                      <a:pt x="150" y="28"/>
                      <a:pt x="217" y="2"/>
                    </a:cubicBezTo>
                    <a:cubicBezTo>
                      <a:pt x="222" y="0"/>
                      <a:pt x="235" y="5"/>
                      <a:pt x="239" y="11"/>
                    </a:cubicBezTo>
                    <a:cubicBezTo>
                      <a:pt x="245" y="22"/>
                      <a:pt x="239" y="30"/>
                      <a:pt x="227" y="35"/>
                    </a:cubicBezTo>
                    <a:cubicBezTo>
                      <a:pt x="208" y="42"/>
                      <a:pt x="189" y="49"/>
                      <a:pt x="171" y="56"/>
                    </a:cubicBezTo>
                    <a:cubicBezTo>
                      <a:pt x="121" y="77"/>
                      <a:pt x="71" y="98"/>
                      <a:pt x="19" y="1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10">
                <a:extLst>
                  <a:ext uri="{FF2B5EF4-FFF2-40B4-BE49-F238E27FC236}">
                    <a16:creationId xmlns:a16="http://schemas.microsoft.com/office/drawing/2014/main" id="{5A868AA1-5878-4BC1-B5C7-EE859FA3F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9075" y="1689100"/>
                <a:ext cx="103188" cy="73025"/>
              </a:xfrm>
              <a:custGeom>
                <a:avLst/>
                <a:gdLst>
                  <a:gd name="T0" fmla="*/ 241 w 251"/>
                  <a:gd name="T1" fmla="*/ 2 h 88"/>
                  <a:gd name="T2" fmla="*/ 228 w 251"/>
                  <a:gd name="T3" fmla="*/ 36 h 88"/>
                  <a:gd name="T4" fmla="*/ 31 w 251"/>
                  <a:gd name="T5" fmla="*/ 85 h 88"/>
                  <a:gd name="T6" fmla="*/ 3 w 251"/>
                  <a:gd name="T7" fmla="*/ 72 h 88"/>
                  <a:gd name="T8" fmla="*/ 21 w 251"/>
                  <a:gd name="T9" fmla="*/ 51 h 88"/>
                  <a:gd name="T10" fmla="*/ 222 w 251"/>
                  <a:gd name="T11" fmla="*/ 1 h 88"/>
                  <a:gd name="T12" fmla="*/ 241 w 251"/>
                  <a:gd name="T13" fmla="*/ 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1" h="88">
                    <a:moveTo>
                      <a:pt x="241" y="2"/>
                    </a:moveTo>
                    <a:cubicBezTo>
                      <a:pt x="251" y="23"/>
                      <a:pt x="243" y="32"/>
                      <a:pt x="228" y="36"/>
                    </a:cubicBezTo>
                    <a:cubicBezTo>
                      <a:pt x="162" y="52"/>
                      <a:pt x="97" y="69"/>
                      <a:pt x="31" y="85"/>
                    </a:cubicBezTo>
                    <a:cubicBezTo>
                      <a:pt x="19" y="87"/>
                      <a:pt x="7" y="88"/>
                      <a:pt x="3" y="72"/>
                    </a:cubicBezTo>
                    <a:cubicBezTo>
                      <a:pt x="0" y="57"/>
                      <a:pt x="11" y="53"/>
                      <a:pt x="21" y="51"/>
                    </a:cubicBezTo>
                    <a:cubicBezTo>
                      <a:pt x="88" y="34"/>
                      <a:pt x="155" y="17"/>
                      <a:pt x="222" y="1"/>
                    </a:cubicBezTo>
                    <a:cubicBezTo>
                      <a:pt x="228" y="0"/>
                      <a:pt x="234" y="2"/>
                      <a:pt x="24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11">
                <a:extLst>
                  <a:ext uri="{FF2B5EF4-FFF2-40B4-BE49-F238E27FC236}">
                    <a16:creationId xmlns:a16="http://schemas.microsoft.com/office/drawing/2014/main" id="{05CD78C5-05B5-4A9F-89E2-53F4E34E1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5" y="1565275"/>
                <a:ext cx="100013" cy="92075"/>
              </a:xfrm>
              <a:custGeom>
                <a:avLst/>
                <a:gdLst>
                  <a:gd name="T0" fmla="*/ 228 w 244"/>
                  <a:gd name="T1" fmla="*/ 0 h 111"/>
                  <a:gd name="T2" fmla="*/ 224 w 244"/>
                  <a:gd name="T3" fmla="*/ 37 h 111"/>
                  <a:gd name="T4" fmla="*/ 29 w 244"/>
                  <a:gd name="T5" fmla="*/ 107 h 111"/>
                  <a:gd name="T6" fmla="*/ 14 w 244"/>
                  <a:gd name="T7" fmla="*/ 109 h 111"/>
                  <a:gd name="T8" fmla="*/ 2 w 244"/>
                  <a:gd name="T9" fmla="*/ 95 h 111"/>
                  <a:gd name="T10" fmla="*/ 5 w 244"/>
                  <a:gd name="T11" fmla="*/ 81 h 111"/>
                  <a:gd name="T12" fmla="*/ 19 w 244"/>
                  <a:gd name="T13" fmla="*/ 74 h 111"/>
                  <a:gd name="T14" fmla="*/ 228 w 244"/>
                  <a:gd name="T1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4" h="111">
                    <a:moveTo>
                      <a:pt x="228" y="0"/>
                    </a:moveTo>
                    <a:cubicBezTo>
                      <a:pt x="239" y="17"/>
                      <a:pt x="244" y="30"/>
                      <a:pt x="224" y="37"/>
                    </a:cubicBezTo>
                    <a:cubicBezTo>
                      <a:pt x="159" y="61"/>
                      <a:pt x="94" y="84"/>
                      <a:pt x="29" y="107"/>
                    </a:cubicBezTo>
                    <a:cubicBezTo>
                      <a:pt x="25" y="109"/>
                      <a:pt x="18" y="111"/>
                      <a:pt x="14" y="109"/>
                    </a:cubicBezTo>
                    <a:cubicBezTo>
                      <a:pt x="9" y="106"/>
                      <a:pt x="4" y="101"/>
                      <a:pt x="2" y="95"/>
                    </a:cubicBezTo>
                    <a:cubicBezTo>
                      <a:pt x="0" y="92"/>
                      <a:pt x="2" y="85"/>
                      <a:pt x="5" y="81"/>
                    </a:cubicBezTo>
                    <a:cubicBezTo>
                      <a:pt x="8" y="78"/>
                      <a:pt x="14" y="75"/>
                      <a:pt x="19" y="74"/>
                    </a:cubicBezTo>
                    <a:cubicBezTo>
                      <a:pt x="87" y="49"/>
                      <a:pt x="156" y="25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12">
                <a:extLst>
                  <a:ext uri="{FF2B5EF4-FFF2-40B4-BE49-F238E27FC236}">
                    <a16:creationId xmlns:a16="http://schemas.microsoft.com/office/drawing/2014/main" id="{FC13C6CF-F74B-4E88-B1F5-EC7709E07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5888" y="1001713"/>
                <a:ext cx="71438" cy="44450"/>
              </a:xfrm>
              <a:custGeom>
                <a:avLst/>
                <a:gdLst>
                  <a:gd name="T0" fmla="*/ 172 w 172"/>
                  <a:gd name="T1" fmla="*/ 45 h 54"/>
                  <a:gd name="T2" fmla="*/ 157 w 172"/>
                  <a:gd name="T3" fmla="*/ 53 h 54"/>
                  <a:gd name="T4" fmla="*/ 0 w 172"/>
                  <a:gd name="T5" fmla="*/ 16 h 54"/>
                  <a:gd name="T6" fmla="*/ 16 w 172"/>
                  <a:gd name="T7" fmla="*/ 0 h 54"/>
                  <a:gd name="T8" fmla="*/ 171 w 172"/>
                  <a:gd name="T9" fmla="*/ 33 h 54"/>
                  <a:gd name="T10" fmla="*/ 172 w 172"/>
                  <a:gd name="T11" fmla="*/ 4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54">
                    <a:moveTo>
                      <a:pt x="172" y="45"/>
                    </a:moveTo>
                    <a:cubicBezTo>
                      <a:pt x="167" y="48"/>
                      <a:pt x="161" y="54"/>
                      <a:pt x="157" y="53"/>
                    </a:cubicBezTo>
                    <a:cubicBezTo>
                      <a:pt x="105" y="45"/>
                      <a:pt x="54" y="35"/>
                      <a:pt x="0" y="16"/>
                    </a:cubicBezTo>
                    <a:cubicBezTo>
                      <a:pt x="8" y="8"/>
                      <a:pt x="12" y="0"/>
                      <a:pt x="16" y="0"/>
                    </a:cubicBezTo>
                    <a:cubicBezTo>
                      <a:pt x="69" y="3"/>
                      <a:pt x="120" y="19"/>
                      <a:pt x="171" y="33"/>
                    </a:cubicBezTo>
                    <a:cubicBezTo>
                      <a:pt x="172" y="37"/>
                      <a:pt x="172" y="41"/>
                      <a:pt x="172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13">
                <a:extLst>
                  <a:ext uri="{FF2B5EF4-FFF2-40B4-BE49-F238E27FC236}">
                    <a16:creationId xmlns:a16="http://schemas.microsoft.com/office/drawing/2014/main" id="{A221826F-8BC1-4B6E-8C05-47CB7004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890588"/>
                <a:ext cx="71438" cy="44450"/>
              </a:xfrm>
              <a:custGeom>
                <a:avLst/>
                <a:gdLst>
                  <a:gd name="T0" fmla="*/ 171 w 171"/>
                  <a:gd name="T1" fmla="*/ 35 h 54"/>
                  <a:gd name="T2" fmla="*/ 150 w 171"/>
                  <a:gd name="T3" fmla="*/ 53 h 54"/>
                  <a:gd name="T4" fmla="*/ 9 w 171"/>
                  <a:gd name="T5" fmla="*/ 25 h 54"/>
                  <a:gd name="T6" fmla="*/ 1 w 171"/>
                  <a:gd name="T7" fmla="*/ 10 h 54"/>
                  <a:gd name="T8" fmla="*/ 14 w 171"/>
                  <a:gd name="T9" fmla="*/ 0 h 54"/>
                  <a:gd name="T10" fmla="*/ 171 w 171"/>
                  <a:gd name="T11" fmla="*/ 3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1" h="54">
                    <a:moveTo>
                      <a:pt x="171" y="35"/>
                    </a:moveTo>
                    <a:cubicBezTo>
                      <a:pt x="160" y="45"/>
                      <a:pt x="154" y="54"/>
                      <a:pt x="150" y="53"/>
                    </a:cubicBezTo>
                    <a:cubicBezTo>
                      <a:pt x="103" y="45"/>
                      <a:pt x="56" y="35"/>
                      <a:pt x="9" y="25"/>
                    </a:cubicBezTo>
                    <a:cubicBezTo>
                      <a:pt x="5" y="24"/>
                      <a:pt x="0" y="15"/>
                      <a:pt x="1" y="10"/>
                    </a:cubicBezTo>
                    <a:cubicBezTo>
                      <a:pt x="1" y="6"/>
                      <a:pt x="10" y="0"/>
                      <a:pt x="14" y="0"/>
                    </a:cubicBezTo>
                    <a:cubicBezTo>
                      <a:pt x="64" y="10"/>
                      <a:pt x="115" y="17"/>
                      <a:pt x="171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14">
                <a:extLst>
                  <a:ext uri="{FF2B5EF4-FFF2-40B4-BE49-F238E27FC236}">
                    <a16:creationId xmlns:a16="http://schemas.microsoft.com/office/drawing/2014/main" id="{2A10B82E-785B-41F3-A6C1-622810141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475" y="942975"/>
                <a:ext cx="68263" cy="46038"/>
              </a:xfrm>
              <a:custGeom>
                <a:avLst/>
                <a:gdLst>
                  <a:gd name="T0" fmla="*/ 167 w 167"/>
                  <a:gd name="T1" fmla="*/ 46 h 56"/>
                  <a:gd name="T2" fmla="*/ 149 w 167"/>
                  <a:gd name="T3" fmla="*/ 55 h 56"/>
                  <a:gd name="T4" fmla="*/ 10 w 167"/>
                  <a:gd name="T5" fmla="*/ 25 h 56"/>
                  <a:gd name="T6" fmla="*/ 0 w 167"/>
                  <a:gd name="T7" fmla="*/ 11 h 56"/>
                  <a:gd name="T8" fmla="*/ 14 w 167"/>
                  <a:gd name="T9" fmla="*/ 1 h 56"/>
                  <a:gd name="T10" fmla="*/ 153 w 167"/>
                  <a:gd name="T11" fmla="*/ 31 h 56"/>
                  <a:gd name="T12" fmla="*/ 167 w 167"/>
                  <a:gd name="T13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56">
                    <a:moveTo>
                      <a:pt x="167" y="46"/>
                    </a:moveTo>
                    <a:cubicBezTo>
                      <a:pt x="159" y="50"/>
                      <a:pt x="153" y="56"/>
                      <a:pt x="149" y="55"/>
                    </a:cubicBezTo>
                    <a:cubicBezTo>
                      <a:pt x="102" y="46"/>
                      <a:pt x="56" y="36"/>
                      <a:pt x="10" y="25"/>
                    </a:cubicBezTo>
                    <a:cubicBezTo>
                      <a:pt x="5" y="24"/>
                      <a:pt x="0" y="15"/>
                      <a:pt x="0" y="11"/>
                    </a:cubicBezTo>
                    <a:cubicBezTo>
                      <a:pt x="1" y="7"/>
                      <a:pt x="10" y="0"/>
                      <a:pt x="14" y="1"/>
                    </a:cubicBezTo>
                    <a:cubicBezTo>
                      <a:pt x="61" y="10"/>
                      <a:pt x="107" y="20"/>
                      <a:pt x="153" y="31"/>
                    </a:cubicBezTo>
                    <a:cubicBezTo>
                      <a:pt x="158" y="32"/>
                      <a:pt x="161" y="39"/>
                      <a:pt x="167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15">
                <a:extLst>
                  <a:ext uri="{FF2B5EF4-FFF2-40B4-BE49-F238E27FC236}">
                    <a16:creationId xmlns:a16="http://schemas.microsoft.com/office/drawing/2014/main" id="{800FFD04-749C-452C-B346-4378962EF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1713" y="835025"/>
                <a:ext cx="71438" cy="46038"/>
              </a:xfrm>
              <a:custGeom>
                <a:avLst/>
                <a:gdLst>
                  <a:gd name="T0" fmla="*/ 8 w 175"/>
                  <a:gd name="T1" fmla="*/ 0 h 57"/>
                  <a:gd name="T2" fmla="*/ 175 w 175"/>
                  <a:gd name="T3" fmla="*/ 41 h 57"/>
                  <a:gd name="T4" fmla="*/ 151 w 175"/>
                  <a:gd name="T5" fmla="*/ 56 h 57"/>
                  <a:gd name="T6" fmla="*/ 14 w 175"/>
                  <a:gd name="T7" fmla="*/ 27 h 57"/>
                  <a:gd name="T8" fmla="*/ 0 w 175"/>
                  <a:gd name="T9" fmla="*/ 10 h 57"/>
                  <a:gd name="T10" fmla="*/ 8 w 175"/>
                  <a:gd name="T1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" h="57">
                    <a:moveTo>
                      <a:pt x="8" y="0"/>
                    </a:moveTo>
                    <a:cubicBezTo>
                      <a:pt x="61" y="10"/>
                      <a:pt x="115" y="19"/>
                      <a:pt x="175" y="41"/>
                    </a:cubicBezTo>
                    <a:cubicBezTo>
                      <a:pt x="162" y="50"/>
                      <a:pt x="155" y="57"/>
                      <a:pt x="151" y="56"/>
                    </a:cubicBezTo>
                    <a:cubicBezTo>
                      <a:pt x="105" y="47"/>
                      <a:pt x="60" y="38"/>
                      <a:pt x="14" y="27"/>
                    </a:cubicBezTo>
                    <a:cubicBezTo>
                      <a:pt x="8" y="25"/>
                      <a:pt x="5" y="16"/>
                      <a:pt x="0" y="10"/>
                    </a:cubicBezTo>
                    <a:cubicBezTo>
                      <a:pt x="3" y="7"/>
                      <a:pt x="5" y="3"/>
                      <a:pt x="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16">
                <a:extLst>
                  <a:ext uri="{FF2B5EF4-FFF2-40B4-BE49-F238E27FC236}">
                    <a16:creationId xmlns:a16="http://schemas.microsoft.com/office/drawing/2014/main" id="{49B3E5A5-7E53-4336-81E1-86E4BA040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6300" y="760413"/>
                <a:ext cx="65088" cy="60325"/>
              </a:xfrm>
              <a:custGeom>
                <a:avLst/>
                <a:gdLst>
                  <a:gd name="T0" fmla="*/ 160 w 160"/>
                  <a:gd name="T1" fmla="*/ 56 h 74"/>
                  <a:gd name="T2" fmla="*/ 135 w 160"/>
                  <a:gd name="T3" fmla="*/ 70 h 74"/>
                  <a:gd name="T4" fmla="*/ 15 w 160"/>
                  <a:gd name="T5" fmla="*/ 28 h 74"/>
                  <a:gd name="T6" fmla="*/ 8 w 160"/>
                  <a:gd name="T7" fmla="*/ 25 h 74"/>
                  <a:gd name="T8" fmla="*/ 0 w 160"/>
                  <a:gd name="T9" fmla="*/ 9 h 74"/>
                  <a:gd name="T10" fmla="*/ 19 w 160"/>
                  <a:gd name="T11" fmla="*/ 2 h 74"/>
                  <a:gd name="T12" fmla="*/ 74 w 160"/>
                  <a:gd name="T13" fmla="*/ 22 h 74"/>
                  <a:gd name="T14" fmla="*/ 138 w 160"/>
                  <a:gd name="T15" fmla="*/ 43 h 74"/>
                  <a:gd name="T16" fmla="*/ 160 w 160"/>
                  <a:gd name="T17" fmla="*/ 5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74">
                    <a:moveTo>
                      <a:pt x="160" y="56"/>
                    </a:moveTo>
                    <a:cubicBezTo>
                      <a:pt x="156" y="74"/>
                      <a:pt x="145" y="74"/>
                      <a:pt x="135" y="70"/>
                    </a:cubicBezTo>
                    <a:cubicBezTo>
                      <a:pt x="95" y="57"/>
                      <a:pt x="55" y="43"/>
                      <a:pt x="15" y="28"/>
                    </a:cubicBezTo>
                    <a:cubicBezTo>
                      <a:pt x="13" y="28"/>
                      <a:pt x="9" y="27"/>
                      <a:pt x="8" y="25"/>
                    </a:cubicBezTo>
                    <a:cubicBezTo>
                      <a:pt x="5" y="20"/>
                      <a:pt x="2" y="14"/>
                      <a:pt x="0" y="9"/>
                    </a:cubicBezTo>
                    <a:cubicBezTo>
                      <a:pt x="6" y="6"/>
                      <a:pt x="13" y="0"/>
                      <a:pt x="19" y="2"/>
                    </a:cubicBezTo>
                    <a:cubicBezTo>
                      <a:pt x="38" y="7"/>
                      <a:pt x="56" y="16"/>
                      <a:pt x="74" y="22"/>
                    </a:cubicBezTo>
                    <a:cubicBezTo>
                      <a:pt x="96" y="30"/>
                      <a:pt x="117" y="36"/>
                      <a:pt x="138" y="43"/>
                    </a:cubicBezTo>
                    <a:cubicBezTo>
                      <a:pt x="146" y="46"/>
                      <a:pt x="153" y="52"/>
                      <a:pt x="160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17">
                <a:extLst>
                  <a:ext uri="{FF2B5EF4-FFF2-40B4-BE49-F238E27FC236}">
                    <a16:creationId xmlns:a16="http://schemas.microsoft.com/office/drawing/2014/main" id="{A9E16E01-F40D-4190-9BB8-852F0062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6100" y="1408113"/>
                <a:ext cx="42863" cy="109538"/>
              </a:xfrm>
              <a:custGeom>
                <a:avLst/>
                <a:gdLst>
                  <a:gd name="T0" fmla="*/ 0 w 103"/>
                  <a:gd name="T1" fmla="*/ 133 h 133"/>
                  <a:gd name="T2" fmla="*/ 13 w 103"/>
                  <a:gd name="T3" fmla="*/ 109 h 133"/>
                  <a:gd name="T4" fmla="*/ 78 w 103"/>
                  <a:gd name="T5" fmla="*/ 11 h 133"/>
                  <a:gd name="T6" fmla="*/ 95 w 103"/>
                  <a:gd name="T7" fmla="*/ 0 h 133"/>
                  <a:gd name="T8" fmla="*/ 103 w 103"/>
                  <a:gd name="T9" fmla="*/ 20 h 133"/>
                  <a:gd name="T10" fmla="*/ 0 w 103"/>
                  <a:gd name="T1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133">
                    <a:moveTo>
                      <a:pt x="0" y="133"/>
                    </a:moveTo>
                    <a:cubicBezTo>
                      <a:pt x="5" y="125"/>
                      <a:pt x="7" y="115"/>
                      <a:pt x="13" y="109"/>
                    </a:cubicBezTo>
                    <a:cubicBezTo>
                      <a:pt x="42" y="81"/>
                      <a:pt x="68" y="52"/>
                      <a:pt x="78" y="11"/>
                    </a:cubicBezTo>
                    <a:cubicBezTo>
                      <a:pt x="79" y="6"/>
                      <a:pt x="89" y="3"/>
                      <a:pt x="95" y="0"/>
                    </a:cubicBezTo>
                    <a:cubicBezTo>
                      <a:pt x="98" y="6"/>
                      <a:pt x="103" y="13"/>
                      <a:pt x="103" y="20"/>
                    </a:cubicBezTo>
                    <a:cubicBezTo>
                      <a:pt x="100" y="60"/>
                      <a:pt x="49" y="123"/>
                      <a:pt x="0" y="1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18">
                <a:extLst>
                  <a:ext uri="{FF2B5EF4-FFF2-40B4-BE49-F238E27FC236}">
                    <a16:creationId xmlns:a16="http://schemas.microsoft.com/office/drawing/2014/main" id="{97D41B5D-4DE9-4D2F-833E-F6ED78FE2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4475" y="1058863"/>
                <a:ext cx="68263" cy="50800"/>
              </a:xfrm>
              <a:custGeom>
                <a:avLst/>
                <a:gdLst>
                  <a:gd name="T0" fmla="*/ 0 w 168"/>
                  <a:gd name="T1" fmla="*/ 8 h 61"/>
                  <a:gd name="T2" fmla="*/ 30 w 168"/>
                  <a:gd name="T3" fmla="*/ 2 h 61"/>
                  <a:gd name="T4" fmla="*/ 152 w 168"/>
                  <a:gd name="T5" fmla="*/ 34 h 61"/>
                  <a:gd name="T6" fmla="*/ 168 w 168"/>
                  <a:gd name="T7" fmla="*/ 53 h 61"/>
                  <a:gd name="T8" fmla="*/ 148 w 168"/>
                  <a:gd name="T9" fmla="*/ 60 h 61"/>
                  <a:gd name="T10" fmla="*/ 14 w 168"/>
                  <a:gd name="T11" fmla="*/ 24 h 61"/>
                  <a:gd name="T12" fmla="*/ 0 w 168"/>
                  <a:gd name="T13" fmla="*/ 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61">
                    <a:moveTo>
                      <a:pt x="0" y="8"/>
                    </a:moveTo>
                    <a:cubicBezTo>
                      <a:pt x="14" y="5"/>
                      <a:pt x="23" y="0"/>
                      <a:pt x="30" y="2"/>
                    </a:cubicBezTo>
                    <a:cubicBezTo>
                      <a:pt x="71" y="12"/>
                      <a:pt x="112" y="22"/>
                      <a:pt x="152" y="34"/>
                    </a:cubicBezTo>
                    <a:cubicBezTo>
                      <a:pt x="159" y="36"/>
                      <a:pt x="163" y="46"/>
                      <a:pt x="168" y="53"/>
                    </a:cubicBezTo>
                    <a:cubicBezTo>
                      <a:pt x="161" y="55"/>
                      <a:pt x="154" y="61"/>
                      <a:pt x="148" y="60"/>
                    </a:cubicBezTo>
                    <a:cubicBezTo>
                      <a:pt x="103" y="49"/>
                      <a:pt x="59" y="36"/>
                      <a:pt x="14" y="24"/>
                    </a:cubicBezTo>
                    <a:cubicBezTo>
                      <a:pt x="11" y="23"/>
                      <a:pt x="9" y="18"/>
                      <a:pt x="0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19">
                <a:extLst>
                  <a:ext uri="{FF2B5EF4-FFF2-40B4-BE49-F238E27FC236}">
                    <a16:creationId xmlns:a16="http://schemas.microsoft.com/office/drawing/2014/main" id="{80890A95-3AD4-4A3C-912B-1239C0A1E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3063" y="1130300"/>
                <a:ext cx="66675" cy="58738"/>
              </a:xfrm>
              <a:custGeom>
                <a:avLst/>
                <a:gdLst>
                  <a:gd name="T0" fmla="*/ 5 w 161"/>
                  <a:gd name="T1" fmla="*/ 0 h 72"/>
                  <a:gd name="T2" fmla="*/ 161 w 161"/>
                  <a:gd name="T3" fmla="*/ 51 h 72"/>
                  <a:gd name="T4" fmla="*/ 139 w 161"/>
                  <a:gd name="T5" fmla="*/ 69 h 72"/>
                  <a:gd name="T6" fmla="*/ 15 w 161"/>
                  <a:gd name="T7" fmla="*/ 26 h 72"/>
                  <a:gd name="T8" fmla="*/ 0 w 161"/>
                  <a:gd name="T9" fmla="*/ 9 h 72"/>
                  <a:gd name="T10" fmla="*/ 5 w 161"/>
                  <a:gd name="T1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72">
                    <a:moveTo>
                      <a:pt x="5" y="0"/>
                    </a:moveTo>
                    <a:cubicBezTo>
                      <a:pt x="60" y="9"/>
                      <a:pt x="111" y="29"/>
                      <a:pt x="161" y="51"/>
                    </a:cubicBezTo>
                    <a:cubicBezTo>
                      <a:pt x="161" y="71"/>
                      <a:pt x="150" y="72"/>
                      <a:pt x="139" y="69"/>
                    </a:cubicBezTo>
                    <a:cubicBezTo>
                      <a:pt x="98" y="55"/>
                      <a:pt x="56" y="41"/>
                      <a:pt x="15" y="26"/>
                    </a:cubicBezTo>
                    <a:cubicBezTo>
                      <a:pt x="9" y="24"/>
                      <a:pt x="5" y="15"/>
                      <a:pt x="0" y="9"/>
                    </a:cubicBezTo>
                    <a:cubicBezTo>
                      <a:pt x="2" y="6"/>
                      <a:pt x="3" y="3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120">
                <a:extLst>
                  <a:ext uri="{FF2B5EF4-FFF2-40B4-BE49-F238E27FC236}">
                    <a16:creationId xmlns:a16="http://schemas.microsoft.com/office/drawing/2014/main" id="{6CB2DB22-2C2C-489C-B417-59CAD20D7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125" y="1225550"/>
                <a:ext cx="63500" cy="79375"/>
              </a:xfrm>
              <a:custGeom>
                <a:avLst/>
                <a:gdLst>
                  <a:gd name="T0" fmla="*/ 0 w 153"/>
                  <a:gd name="T1" fmla="*/ 12 h 97"/>
                  <a:gd name="T2" fmla="*/ 28 w 153"/>
                  <a:gd name="T3" fmla="*/ 2 h 97"/>
                  <a:gd name="T4" fmla="*/ 149 w 153"/>
                  <a:gd name="T5" fmla="*/ 75 h 97"/>
                  <a:gd name="T6" fmla="*/ 153 w 153"/>
                  <a:gd name="T7" fmla="*/ 95 h 97"/>
                  <a:gd name="T8" fmla="*/ 135 w 153"/>
                  <a:gd name="T9" fmla="*/ 96 h 97"/>
                  <a:gd name="T10" fmla="*/ 125 w 153"/>
                  <a:gd name="T11" fmla="*/ 90 h 97"/>
                  <a:gd name="T12" fmla="*/ 0 w 153"/>
                  <a:gd name="T13" fmla="*/ 1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97">
                    <a:moveTo>
                      <a:pt x="0" y="12"/>
                    </a:moveTo>
                    <a:cubicBezTo>
                      <a:pt x="15" y="6"/>
                      <a:pt x="24" y="0"/>
                      <a:pt x="28" y="2"/>
                    </a:cubicBezTo>
                    <a:cubicBezTo>
                      <a:pt x="69" y="25"/>
                      <a:pt x="109" y="50"/>
                      <a:pt x="149" y="75"/>
                    </a:cubicBezTo>
                    <a:cubicBezTo>
                      <a:pt x="153" y="78"/>
                      <a:pt x="152" y="88"/>
                      <a:pt x="153" y="95"/>
                    </a:cubicBezTo>
                    <a:cubicBezTo>
                      <a:pt x="147" y="96"/>
                      <a:pt x="141" y="97"/>
                      <a:pt x="135" y="96"/>
                    </a:cubicBezTo>
                    <a:cubicBezTo>
                      <a:pt x="132" y="96"/>
                      <a:pt x="129" y="92"/>
                      <a:pt x="125" y="90"/>
                    </a:cubicBezTo>
                    <a:cubicBezTo>
                      <a:pt x="87" y="66"/>
                      <a:pt x="48" y="41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121">
                <a:extLst>
                  <a:ext uri="{FF2B5EF4-FFF2-40B4-BE49-F238E27FC236}">
                    <a16:creationId xmlns:a16="http://schemas.microsoft.com/office/drawing/2014/main" id="{BE098534-E73E-4DE2-AEB4-D2494412B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013" y="354013"/>
                <a:ext cx="38100" cy="28575"/>
              </a:xfrm>
              <a:custGeom>
                <a:avLst/>
                <a:gdLst>
                  <a:gd name="T0" fmla="*/ 0 w 94"/>
                  <a:gd name="T1" fmla="*/ 17 h 35"/>
                  <a:gd name="T2" fmla="*/ 87 w 94"/>
                  <a:gd name="T3" fmla="*/ 4 h 35"/>
                  <a:gd name="T4" fmla="*/ 94 w 94"/>
                  <a:gd name="T5" fmla="*/ 18 h 35"/>
                  <a:gd name="T6" fmla="*/ 16 w 94"/>
                  <a:gd name="T7" fmla="*/ 34 h 35"/>
                  <a:gd name="T8" fmla="*/ 0 w 94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35">
                    <a:moveTo>
                      <a:pt x="0" y="17"/>
                    </a:moveTo>
                    <a:cubicBezTo>
                      <a:pt x="33" y="4"/>
                      <a:pt x="60" y="0"/>
                      <a:pt x="87" y="4"/>
                    </a:cubicBezTo>
                    <a:cubicBezTo>
                      <a:pt x="90" y="5"/>
                      <a:pt x="91" y="13"/>
                      <a:pt x="94" y="18"/>
                    </a:cubicBezTo>
                    <a:cubicBezTo>
                      <a:pt x="69" y="35"/>
                      <a:pt x="42" y="33"/>
                      <a:pt x="16" y="34"/>
                    </a:cubicBezTo>
                    <a:cubicBezTo>
                      <a:pt x="13" y="35"/>
                      <a:pt x="8" y="27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122">
                <a:extLst>
                  <a:ext uri="{FF2B5EF4-FFF2-40B4-BE49-F238E27FC236}">
                    <a16:creationId xmlns:a16="http://schemas.microsoft.com/office/drawing/2014/main" id="{18AD3FC4-E48F-4AC4-948C-6AE71828B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5125" y="242888"/>
                <a:ext cx="38100" cy="31750"/>
              </a:xfrm>
              <a:custGeom>
                <a:avLst/>
                <a:gdLst>
                  <a:gd name="T0" fmla="*/ 85 w 92"/>
                  <a:gd name="T1" fmla="*/ 0 h 39"/>
                  <a:gd name="T2" fmla="*/ 61 w 92"/>
                  <a:gd name="T3" fmla="*/ 31 h 39"/>
                  <a:gd name="T4" fmla="*/ 0 w 92"/>
                  <a:gd name="T5" fmla="*/ 13 h 39"/>
                  <a:gd name="T6" fmla="*/ 85 w 9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39">
                    <a:moveTo>
                      <a:pt x="85" y="0"/>
                    </a:moveTo>
                    <a:cubicBezTo>
                      <a:pt x="92" y="29"/>
                      <a:pt x="75" y="29"/>
                      <a:pt x="61" y="31"/>
                    </a:cubicBezTo>
                    <a:cubicBezTo>
                      <a:pt x="13" y="39"/>
                      <a:pt x="13" y="39"/>
                      <a:pt x="0" y="13"/>
                    </a:cubicBezTo>
                    <a:cubicBezTo>
                      <a:pt x="29" y="9"/>
                      <a:pt x="55" y="5"/>
                      <a:pt x="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123">
                <a:extLst>
                  <a:ext uri="{FF2B5EF4-FFF2-40B4-BE49-F238E27FC236}">
                    <a16:creationId xmlns:a16="http://schemas.microsoft.com/office/drawing/2014/main" id="{C874B3F2-36F2-40E9-BFA5-D47BCD045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9513" y="376238"/>
                <a:ext cx="36513" cy="26988"/>
              </a:xfrm>
              <a:custGeom>
                <a:avLst/>
                <a:gdLst>
                  <a:gd name="T0" fmla="*/ 0 w 90"/>
                  <a:gd name="T1" fmla="*/ 13 h 34"/>
                  <a:gd name="T2" fmla="*/ 77 w 90"/>
                  <a:gd name="T3" fmla="*/ 1 h 34"/>
                  <a:gd name="T4" fmla="*/ 89 w 90"/>
                  <a:gd name="T5" fmla="*/ 9 h 34"/>
                  <a:gd name="T6" fmla="*/ 84 w 90"/>
                  <a:gd name="T7" fmla="*/ 22 h 34"/>
                  <a:gd name="T8" fmla="*/ 11 w 90"/>
                  <a:gd name="T9" fmla="*/ 34 h 34"/>
                  <a:gd name="T10" fmla="*/ 0 w 90"/>
                  <a:gd name="T11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4">
                    <a:moveTo>
                      <a:pt x="0" y="13"/>
                    </a:moveTo>
                    <a:cubicBezTo>
                      <a:pt x="29" y="8"/>
                      <a:pt x="53" y="4"/>
                      <a:pt x="77" y="1"/>
                    </a:cubicBezTo>
                    <a:cubicBezTo>
                      <a:pt x="81" y="0"/>
                      <a:pt x="87" y="5"/>
                      <a:pt x="89" y="9"/>
                    </a:cubicBezTo>
                    <a:cubicBezTo>
                      <a:pt x="90" y="12"/>
                      <a:pt x="87" y="21"/>
                      <a:pt x="84" y="22"/>
                    </a:cubicBezTo>
                    <a:cubicBezTo>
                      <a:pt x="60" y="26"/>
                      <a:pt x="36" y="31"/>
                      <a:pt x="11" y="34"/>
                    </a:cubicBezTo>
                    <a:cubicBezTo>
                      <a:pt x="9" y="34"/>
                      <a:pt x="6" y="24"/>
                      <a:pt x="0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124">
                <a:extLst>
                  <a:ext uri="{FF2B5EF4-FFF2-40B4-BE49-F238E27FC236}">
                    <a16:creationId xmlns:a16="http://schemas.microsoft.com/office/drawing/2014/main" id="{FA6F0881-AC43-4529-A5E1-6644C3C5E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6013" y="393700"/>
                <a:ext cx="38100" cy="34925"/>
              </a:xfrm>
              <a:custGeom>
                <a:avLst/>
                <a:gdLst>
                  <a:gd name="T0" fmla="*/ 96 w 96"/>
                  <a:gd name="T1" fmla="*/ 20 h 44"/>
                  <a:gd name="T2" fmla="*/ 0 w 96"/>
                  <a:gd name="T3" fmla="*/ 38 h 44"/>
                  <a:gd name="T4" fmla="*/ 96 w 96"/>
                  <a:gd name="T5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44">
                    <a:moveTo>
                      <a:pt x="96" y="20"/>
                    </a:moveTo>
                    <a:cubicBezTo>
                      <a:pt x="61" y="38"/>
                      <a:pt x="33" y="44"/>
                      <a:pt x="0" y="38"/>
                    </a:cubicBezTo>
                    <a:cubicBezTo>
                      <a:pt x="15" y="9"/>
                      <a:pt x="58" y="0"/>
                      <a:pt x="96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125">
                <a:extLst>
                  <a:ext uri="{FF2B5EF4-FFF2-40B4-BE49-F238E27FC236}">
                    <a16:creationId xmlns:a16="http://schemas.microsoft.com/office/drawing/2014/main" id="{26808B35-4AB6-4C2E-81A3-7601B7343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925" y="419100"/>
                <a:ext cx="34925" cy="33338"/>
              </a:xfrm>
              <a:custGeom>
                <a:avLst/>
                <a:gdLst>
                  <a:gd name="T0" fmla="*/ 84 w 84"/>
                  <a:gd name="T1" fmla="*/ 8 h 41"/>
                  <a:gd name="T2" fmla="*/ 82 w 84"/>
                  <a:gd name="T3" fmla="*/ 23 h 41"/>
                  <a:gd name="T4" fmla="*/ 10 w 84"/>
                  <a:gd name="T5" fmla="*/ 41 h 41"/>
                  <a:gd name="T6" fmla="*/ 0 w 84"/>
                  <a:gd name="T7" fmla="*/ 31 h 41"/>
                  <a:gd name="T8" fmla="*/ 6 w 84"/>
                  <a:gd name="T9" fmla="*/ 18 h 41"/>
                  <a:gd name="T10" fmla="*/ 84 w 84"/>
                  <a:gd name="T11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41">
                    <a:moveTo>
                      <a:pt x="84" y="8"/>
                    </a:moveTo>
                    <a:cubicBezTo>
                      <a:pt x="83" y="14"/>
                      <a:pt x="84" y="23"/>
                      <a:pt x="82" y="23"/>
                    </a:cubicBezTo>
                    <a:cubicBezTo>
                      <a:pt x="58" y="30"/>
                      <a:pt x="34" y="36"/>
                      <a:pt x="10" y="41"/>
                    </a:cubicBezTo>
                    <a:cubicBezTo>
                      <a:pt x="7" y="41"/>
                      <a:pt x="1" y="35"/>
                      <a:pt x="0" y="31"/>
                    </a:cubicBezTo>
                    <a:cubicBezTo>
                      <a:pt x="0" y="27"/>
                      <a:pt x="3" y="19"/>
                      <a:pt x="6" y="18"/>
                    </a:cubicBezTo>
                    <a:cubicBezTo>
                      <a:pt x="31" y="11"/>
                      <a:pt x="56" y="0"/>
                      <a:pt x="8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126">
                <a:extLst>
                  <a:ext uri="{FF2B5EF4-FFF2-40B4-BE49-F238E27FC236}">
                    <a16:creationId xmlns:a16="http://schemas.microsoft.com/office/drawing/2014/main" id="{F87909C9-AC17-4A27-8B4E-ED129481F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7425" y="447675"/>
                <a:ext cx="36513" cy="41275"/>
              </a:xfrm>
              <a:custGeom>
                <a:avLst/>
                <a:gdLst>
                  <a:gd name="T0" fmla="*/ 0 w 89"/>
                  <a:gd name="T1" fmla="*/ 27 h 49"/>
                  <a:gd name="T2" fmla="*/ 82 w 89"/>
                  <a:gd name="T3" fmla="*/ 3 h 49"/>
                  <a:gd name="T4" fmla="*/ 66 w 89"/>
                  <a:gd name="T5" fmla="*/ 29 h 49"/>
                  <a:gd name="T6" fmla="*/ 0 w 89"/>
                  <a:gd name="T7" fmla="*/ 2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" h="49">
                    <a:moveTo>
                      <a:pt x="0" y="27"/>
                    </a:moveTo>
                    <a:cubicBezTo>
                      <a:pt x="26" y="9"/>
                      <a:pt x="53" y="0"/>
                      <a:pt x="82" y="3"/>
                    </a:cubicBezTo>
                    <a:cubicBezTo>
                      <a:pt x="89" y="22"/>
                      <a:pt x="78" y="27"/>
                      <a:pt x="66" y="29"/>
                    </a:cubicBezTo>
                    <a:cubicBezTo>
                      <a:pt x="44" y="33"/>
                      <a:pt x="21" y="49"/>
                      <a:pt x="0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127">
                <a:extLst>
                  <a:ext uri="{FF2B5EF4-FFF2-40B4-BE49-F238E27FC236}">
                    <a16:creationId xmlns:a16="http://schemas.microsoft.com/office/drawing/2014/main" id="{E0B42844-FC20-4879-AC85-3F0C713D7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3" y="182563"/>
                <a:ext cx="34925" cy="31750"/>
              </a:xfrm>
              <a:custGeom>
                <a:avLst/>
                <a:gdLst>
                  <a:gd name="T0" fmla="*/ 85 w 85"/>
                  <a:gd name="T1" fmla="*/ 22 h 38"/>
                  <a:gd name="T2" fmla="*/ 4 w 85"/>
                  <a:gd name="T3" fmla="*/ 37 h 38"/>
                  <a:gd name="T4" fmla="*/ 0 w 85"/>
                  <a:gd name="T5" fmla="*/ 19 h 38"/>
                  <a:gd name="T6" fmla="*/ 53 w 85"/>
                  <a:gd name="T7" fmla="*/ 6 h 38"/>
                  <a:gd name="T8" fmla="*/ 85 w 85"/>
                  <a:gd name="T9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85" y="22"/>
                    </a:moveTo>
                    <a:cubicBezTo>
                      <a:pt x="60" y="37"/>
                      <a:pt x="32" y="38"/>
                      <a:pt x="4" y="37"/>
                    </a:cubicBezTo>
                    <a:cubicBezTo>
                      <a:pt x="3" y="37"/>
                      <a:pt x="0" y="19"/>
                      <a:pt x="0" y="19"/>
                    </a:cubicBezTo>
                    <a:cubicBezTo>
                      <a:pt x="18" y="14"/>
                      <a:pt x="35" y="9"/>
                      <a:pt x="53" y="6"/>
                    </a:cubicBezTo>
                    <a:cubicBezTo>
                      <a:pt x="64" y="4"/>
                      <a:pt x="78" y="0"/>
                      <a:pt x="85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128">
                <a:extLst>
                  <a:ext uri="{FF2B5EF4-FFF2-40B4-BE49-F238E27FC236}">
                    <a16:creationId xmlns:a16="http://schemas.microsoft.com/office/drawing/2014/main" id="{E43CCC91-A042-491A-8A51-FD2AB66F1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5475" y="165100"/>
                <a:ext cx="38100" cy="31750"/>
              </a:xfrm>
              <a:custGeom>
                <a:avLst/>
                <a:gdLst>
                  <a:gd name="T0" fmla="*/ 90 w 90"/>
                  <a:gd name="T1" fmla="*/ 12 h 38"/>
                  <a:gd name="T2" fmla="*/ 0 w 90"/>
                  <a:gd name="T3" fmla="*/ 19 h 38"/>
                  <a:gd name="T4" fmla="*/ 78 w 90"/>
                  <a:gd name="T5" fmla="*/ 0 h 38"/>
                  <a:gd name="T6" fmla="*/ 90 w 90"/>
                  <a:gd name="T7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38">
                    <a:moveTo>
                      <a:pt x="90" y="12"/>
                    </a:moveTo>
                    <a:cubicBezTo>
                      <a:pt x="53" y="36"/>
                      <a:pt x="21" y="38"/>
                      <a:pt x="0" y="19"/>
                    </a:cubicBezTo>
                    <a:cubicBezTo>
                      <a:pt x="24" y="0"/>
                      <a:pt x="51" y="2"/>
                      <a:pt x="78" y="0"/>
                    </a:cubicBezTo>
                    <a:cubicBezTo>
                      <a:pt x="81" y="0"/>
                      <a:pt x="86" y="8"/>
                      <a:pt x="9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129">
                <a:extLst>
                  <a:ext uri="{FF2B5EF4-FFF2-40B4-BE49-F238E27FC236}">
                    <a16:creationId xmlns:a16="http://schemas.microsoft.com/office/drawing/2014/main" id="{E050CE9E-6799-4CFC-B531-37F5EAB80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6888" y="207963"/>
                <a:ext cx="36513" cy="25400"/>
              </a:xfrm>
              <a:custGeom>
                <a:avLst/>
                <a:gdLst>
                  <a:gd name="T0" fmla="*/ 87 w 87"/>
                  <a:gd name="T1" fmla="*/ 16 h 32"/>
                  <a:gd name="T2" fmla="*/ 62 w 87"/>
                  <a:gd name="T3" fmla="*/ 27 h 32"/>
                  <a:gd name="T4" fmla="*/ 7 w 87"/>
                  <a:gd name="T5" fmla="*/ 32 h 32"/>
                  <a:gd name="T6" fmla="*/ 1 w 87"/>
                  <a:gd name="T7" fmla="*/ 24 h 32"/>
                  <a:gd name="T8" fmla="*/ 6 w 87"/>
                  <a:gd name="T9" fmla="*/ 11 h 32"/>
                  <a:gd name="T10" fmla="*/ 87 w 87"/>
                  <a:gd name="T1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2">
                    <a:moveTo>
                      <a:pt x="87" y="16"/>
                    </a:moveTo>
                    <a:cubicBezTo>
                      <a:pt x="79" y="20"/>
                      <a:pt x="71" y="25"/>
                      <a:pt x="62" y="27"/>
                    </a:cubicBezTo>
                    <a:cubicBezTo>
                      <a:pt x="44" y="30"/>
                      <a:pt x="25" y="31"/>
                      <a:pt x="7" y="32"/>
                    </a:cubicBezTo>
                    <a:cubicBezTo>
                      <a:pt x="5" y="32"/>
                      <a:pt x="0" y="27"/>
                      <a:pt x="1" y="24"/>
                    </a:cubicBezTo>
                    <a:cubicBezTo>
                      <a:pt x="1" y="19"/>
                      <a:pt x="3" y="13"/>
                      <a:pt x="6" y="11"/>
                    </a:cubicBezTo>
                    <a:cubicBezTo>
                      <a:pt x="17" y="2"/>
                      <a:pt x="67" y="0"/>
                      <a:pt x="87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130">
                <a:extLst>
                  <a:ext uri="{FF2B5EF4-FFF2-40B4-BE49-F238E27FC236}">
                    <a16:creationId xmlns:a16="http://schemas.microsoft.com/office/drawing/2014/main" id="{FE3BE8CF-E423-4ED8-B71A-149AA2865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038" y="263525"/>
                <a:ext cx="38100" cy="26988"/>
              </a:xfrm>
              <a:custGeom>
                <a:avLst/>
                <a:gdLst>
                  <a:gd name="T0" fmla="*/ 95 w 95"/>
                  <a:gd name="T1" fmla="*/ 15 h 32"/>
                  <a:gd name="T2" fmla="*/ 9 w 95"/>
                  <a:gd name="T3" fmla="*/ 30 h 32"/>
                  <a:gd name="T4" fmla="*/ 20 w 95"/>
                  <a:gd name="T5" fmla="*/ 6 h 32"/>
                  <a:gd name="T6" fmla="*/ 82 w 95"/>
                  <a:gd name="T7" fmla="*/ 1 h 32"/>
                  <a:gd name="T8" fmla="*/ 95 w 95"/>
                  <a:gd name="T9" fmla="*/ 1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32">
                    <a:moveTo>
                      <a:pt x="95" y="15"/>
                    </a:moveTo>
                    <a:cubicBezTo>
                      <a:pt x="64" y="32"/>
                      <a:pt x="36" y="32"/>
                      <a:pt x="9" y="30"/>
                    </a:cubicBezTo>
                    <a:cubicBezTo>
                      <a:pt x="0" y="14"/>
                      <a:pt x="9" y="8"/>
                      <a:pt x="20" y="6"/>
                    </a:cubicBezTo>
                    <a:cubicBezTo>
                      <a:pt x="41" y="3"/>
                      <a:pt x="62" y="1"/>
                      <a:pt x="82" y="1"/>
                    </a:cubicBezTo>
                    <a:cubicBezTo>
                      <a:pt x="85" y="0"/>
                      <a:pt x="89" y="7"/>
                      <a:pt x="9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131">
                <a:extLst>
                  <a:ext uri="{FF2B5EF4-FFF2-40B4-BE49-F238E27FC236}">
                    <a16:creationId xmlns:a16="http://schemas.microsoft.com/office/drawing/2014/main" id="{3E57BEF7-C78A-4858-A740-5767432D9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4950" y="280988"/>
                <a:ext cx="36513" cy="31750"/>
              </a:xfrm>
              <a:custGeom>
                <a:avLst/>
                <a:gdLst>
                  <a:gd name="T0" fmla="*/ 0 w 90"/>
                  <a:gd name="T1" fmla="*/ 28 h 39"/>
                  <a:gd name="T2" fmla="*/ 16 w 90"/>
                  <a:gd name="T3" fmla="*/ 9 h 39"/>
                  <a:gd name="T4" fmla="*/ 75 w 90"/>
                  <a:gd name="T5" fmla="*/ 0 h 39"/>
                  <a:gd name="T6" fmla="*/ 89 w 90"/>
                  <a:gd name="T7" fmla="*/ 10 h 39"/>
                  <a:gd name="T8" fmla="*/ 81 w 90"/>
                  <a:gd name="T9" fmla="*/ 24 h 39"/>
                  <a:gd name="T10" fmla="*/ 0 w 90"/>
                  <a:gd name="T11" fmla="*/ 2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9">
                    <a:moveTo>
                      <a:pt x="0" y="28"/>
                    </a:moveTo>
                    <a:cubicBezTo>
                      <a:pt x="8" y="19"/>
                      <a:pt x="11" y="10"/>
                      <a:pt x="16" y="9"/>
                    </a:cubicBezTo>
                    <a:cubicBezTo>
                      <a:pt x="36" y="5"/>
                      <a:pt x="55" y="2"/>
                      <a:pt x="75" y="0"/>
                    </a:cubicBezTo>
                    <a:cubicBezTo>
                      <a:pt x="80" y="0"/>
                      <a:pt x="88" y="5"/>
                      <a:pt x="89" y="10"/>
                    </a:cubicBezTo>
                    <a:cubicBezTo>
                      <a:pt x="90" y="14"/>
                      <a:pt x="85" y="23"/>
                      <a:pt x="81" y="24"/>
                    </a:cubicBezTo>
                    <a:cubicBezTo>
                      <a:pt x="56" y="30"/>
                      <a:pt x="31" y="39"/>
                      <a:pt x="0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132">
                <a:extLst>
                  <a:ext uri="{FF2B5EF4-FFF2-40B4-BE49-F238E27FC236}">
                    <a16:creationId xmlns:a16="http://schemas.microsoft.com/office/drawing/2014/main" id="{66A6AC8E-D68E-4AC7-9FBE-E9816199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1450" y="292100"/>
                <a:ext cx="36513" cy="33338"/>
              </a:xfrm>
              <a:custGeom>
                <a:avLst/>
                <a:gdLst>
                  <a:gd name="T0" fmla="*/ 90 w 90"/>
                  <a:gd name="T1" fmla="*/ 26 h 41"/>
                  <a:gd name="T2" fmla="*/ 9 w 90"/>
                  <a:gd name="T3" fmla="*/ 41 h 41"/>
                  <a:gd name="T4" fmla="*/ 1 w 90"/>
                  <a:gd name="T5" fmla="*/ 29 h 41"/>
                  <a:gd name="T6" fmla="*/ 6 w 90"/>
                  <a:gd name="T7" fmla="*/ 20 h 41"/>
                  <a:gd name="T8" fmla="*/ 85 w 90"/>
                  <a:gd name="T9" fmla="*/ 14 h 41"/>
                  <a:gd name="T10" fmla="*/ 90 w 90"/>
                  <a:gd name="T11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41">
                    <a:moveTo>
                      <a:pt x="90" y="26"/>
                    </a:moveTo>
                    <a:cubicBezTo>
                      <a:pt x="65" y="40"/>
                      <a:pt x="37" y="41"/>
                      <a:pt x="9" y="41"/>
                    </a:cubicBezTo>
                    <a:cubicBezTo>
                      <a:pt x="6" y="41"/>
                      <a:pt x="2" y="34"/>
                      <a:pt x="1" y="29"/>
                    </a:cubicBezTo>
                    <a:cubicBezTo>
                      <a:pt x="0" y="27"/>
                      <a:pt x="3" y="20"/>
                      <a:pt x="6" y="20"/>
                    </a:cubicBezTo>
                    <a:cubicBezTo>
                      <a:pt x="32" y="15"/>
                      <a:pt x="57" y="0"/>
                      <a:pt x="85" y="14"/>
                    </a:cubicBezTo>
                    <a:cubicBezTo>
                      <a:pt x="87" y="15"/>
                      <a:pt x="87" y="19"/>
                      <a:pt x="9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133">
                <a:extLst>
                  <a:ext uri="{FF2B5EF4-FFF2-40B4-BE49-F238E27FC236}">
                    <a16:creationId xmlns:a16="http://schemas.microsoft.com/office/drawing/2014/main" id="{D0DDACBF-C8D3-4CEC-8C6A-EFFBA1F0C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9688" y="334963"/>
                <a:ext cx="36513" cy="31750"/>
              </a:xfrm>
              <a:custGeom>
                <a:avLst/>
                <a:gdLst>
                  <a:gd name="T0" fmla="*/ 0 w 87"/>
                  <a:gd name="T1" fmla="*/ 17 h 37"/>
                  <a:gd name="T2" fmla="*/ 76 w 87"/>
                  <a:gd name="T3" fmla="*/ 2 h 37"/>
                  <a:gd name="T4" fmla="*/ 86 w 87"/>
                  <a:gd name="T5" fmla="*/ 11 h 37"/>
                  <a:gd name="T6" fmla="*/ 83 w 87"/>
                  <a:gd name="T7" fmla="*/ 21 h 37"/>
                  <a:gd name="T8" fmla="*/ 4 w 87"/>
                  <a:gd name="T9" fmla="*/ 29 h 37"/>
                  <a:gd name="T10" fmla="*/ 0 w 87"/>
                  <a:gd name="T11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7">
                    <a:moveTo>
                      <a:pt x="0" y="17"/>
                    </a:moveTo>
                    <a:cubicBezTo>
                      <a:pt x="24" y="0"/>
                      <a:pt x="50" y="3"/>
                      <a:pt x="76" y="2"/>
                    </a:cubicBezTo>
                    <a:cubicBezTo>
                      <a:pt x="79" y="2"/>
                      <a:pt x="84" y="7"/>
                      <a:pt x="86" y="11"/>
                    </a:cubicBezTo>
                    <a:cubicBezTo>
                      <a:pt x="87" y="13"/>
                      <a:pt x="85" y="19"/>
                      <a:pt x="83" y="21"/>
                    </a:cubicBezTo>
                    <a:cubicBezTo>
                      <a:pt x="72" y="31"/>
                      <a:pt x="18" y="37"/>
                      <a:pt x="4" y="29"/>
                    </a:cubicBezTo>
                    <a:cubicBezTo>
                      <a:pt x="2" y="27"/>
                      <a:pt x="2" y="22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134">
                <a:extLst>
                  <a:ext uri="{FF2B5EF4-FFF2-40B4-BE49-F238E27FC236}">
                    <a16:creationId xmlns:a16="http://schemas.microsoft.com/office/drawing/2014/main" id="{4FA71B26-6788-498C-842B-0CEFB8890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0738" y="79375"/>
                <a:ext cx="34925" cy="36513"/>
              </a:xfrm>
              <a:custGeom>
                <a:avLst/>
                <a:gdLst>
                  <a:gd name="T0" fmla="*/ 85 w 85"/>
                  <a:gd name="T1" fmla="*/ 11 h 44"/>
                  <a:gd name="T2" fmla="*/ 73 w 85"/>
                  <a:gd name="T3" fmla="*/ 28 h 44"/>
                  <a:gd name="T4" fmla="*/ 16 w 85"/>
                  <a:gd name="T5" fmla="*/ 43 h 44"/>
                  <a:gd name="T6" fmla="*/ 1 w 85"/>
                  <a:gd name="T7" fmla="*/ 35 h 44"/>
                  <a:gd name="T8" fmla="*/ 8 w 85"/>
                  <a:gd name="T9" fmla="*/ 20 h 44"/>
                  <a:gd name="T10" fmla="*/ 78 w 85"/>
                  <a:gd name="T11" fmla="*/ 0 h 44"/>
                  <a:gd name="T12" fmla="*/ 85 w 85"/>
                  <a:gd name="T13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44">
                    <a:moveTo>
                      <a:pt x="85" y="11"/>
                    </a:moveTo>
                    <a:cubicBezTo>
                      <a:pt x="81" y="17"/>
                      <a:pt x="79" y="26"/>
                      <a:pt x="73" y="28"/>
                    </a:cubicBezTo>
                    <a:cubicBezTo>
                      <a:pt x="55" y="34"/>
                      <a:pt x="35" y="39"/>
                      <a:pt x="16" y="43"/>
                    </a:cubicBezTo>
                    <a:cubicBezTo>
                      <a:pt x="11" y="44"/>
                      <a:pt x="3" y="39"/>
                      <a:pt x="1" y="35"/>
                    </a:cubicBezTo>
                    <a:cubicBezTo>
                      <a:pt x="0" y="31"/>
                      <a:pt x="4" y="21"/>
                      <a:pt x="8" y="20"/>
                    </a:cubicBezTo>
                    <a:cubicBezTo>
                      <a:pt x="31" y="12"/>
                      <a:pt x="55" y="7"/>
                      <a:pt x="78" y="0"/>
                    </a:cubicBezTo>
                    <a:cubicBezTo>
                      <a:pt x="81" y="4"/>
                      <a:pt x="83" y="7"/>
                      <a:pt x="85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135">
                <a:extLst>
                  <a:ext uri="{FF2B5EF4-FFF2-40B4-BE49-F238E27FC236}">
                    <a16:creationId xmlns:a16="http://schemas.microsoft.com/office/drawing/2014/main" id="{1E406D0A-D4A2-4D92-907B-DA869C98B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5650" y="111125"/>
                <a:ext cx="36513" cy="38100"/>
              </a:xfrm>
              <a:custGeom>
                <a:avLst/>
                <a:gdLst>
                  <a:gd name="T0" fmla="*/ 86 w 86"/>
                  <a:gd name="T1" fmla="*/ 14 h 47"/>
                  <a:gd name="T2" fmla="*/ 0 w 86"/>
                  <a:gd name="T3" fmla="*/ 29 h 47"/>
                  <a:gd name="T4" fmla="*/ 86 w 86"/>
                  <a:gd name="T5" fmla="*/ 1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" h="47">
                    <a:moveTo>
                      <a:pt x="86" y="14"/>
                    </a:moveTo>
                    <a:cubicBezTo>
                      <a:pt x="64" y="40"/>
                      <a:pt x="23" y="47"/>
                      <a:pt x="0" y="29"/>
                    </a:cubicBezTo>
                    <a:cubicBezTo>
                      <a:pt x="24" y="6"/>
                      <a:pt x="60" y="0"/>
                      <a:pt x="86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136">
                <a:extLst>
                  <a:ext uri="{FF2B5EF4-FFF2-40B4-BE49-F238E27FC236}">
                    <a16:creationId xmlns:a16="http://schemas.microsoft.com/office/drawing/2014/main" id="{C07EE7B5-439B-46FD-8AF2-40B6FAA69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838" y="523875"/>
                <a:ext cx="36513" cy="41275"/>
              </a:xfrm>
              <a:custGeom>
                <a:avLst/>
                <a:gdLst>
                  <a:gd name="T0" fmla="*/ 0 w 92"/>
                  <a:gd name="T1" fmla="*/ 35 h 51"/>
                  <a:gd name="T2" fmla="*/ 74 w 92"/>
                  <a:gd name="T3" fmla="*/ 1 h 51"/>
                  <a:gd name="T4" fmla="*/ 90 w 92"/>
                  <a:gd name="T5" fmla="*/ 8 h 51"/>
                  <a:gd name="T6" fmla="*/ 87 w 92"/>
                  <a:gd name="T7" fmla="*/ 22 h 51"/>
                  <a:gd name="T8" fmla="*/ 19 w 92"/>
                  <a:gd name="T9" fmla="*/ 50 h 51"/>
                  <a:gd name="T10" fmla="*/ 0 w 92"/>
                  <a:gd name="T11" fmla="*/ 3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51">
                    <a:moveTo>
                      <a:pt x="0" y="35"/>
                    </a:moveTo>
                    <a:cubicBezTo>
                      <a:pt x="30" y="21"/>
                      <a:pt x="52" y="10"/>
                      <a:pt x="74" y="1"/>
                    </a:cubicBezTo>
                    <a:cubicBezTo>
                      <a:pt x="78" y="0"/>
                      <a:pt x="86" y="4"/>
                      <a:pt x="90" y="8"/>
                    </a:cubicBezTo>
                    <a:cubicBezTo>
                      <a:pt x="92" y="10"/>
                      <a:pt x="90" y="20"/>
                      <a:pt x="87" y="22"/>
                    </a:cubicBezTo>
                    <a:cubicBezTo>
                      <a:pt x="65" y="32"/>
                      <a:pt x="42" y="41"/>
                      <a:pt x="19" y="50"/>
                    </a:cubicBezTo>
                    <a:cubicBezTo>
                      <a:pt x="17" y="51"/>
                      <a:pt x="12" y="44"/>
                      <a:pt x="0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137">
                <a:extLst>
                  <a:ext uri="{FF2B5EF4-FFF2-40B4-BE49-F238E27FC236}">
                    <a16:creationId xmlns:a16="http://schemas.microsoft.com/office/drawing/2014/main" id="{50300D76-E650-468F-84AB-11D3D4E59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8" y="317500"/>
                <a:ext cx="39688" cy="25400"/>
              </a:xfrm>
              <a:custGeom>
                <a:avLst/>
                <a:gdLst>
                  <a:gd name="T0" fmla="*/ 0 w 98"/>
                  <a:gd name="T1" fmla="*/ 12 h 32"/>
                  <a:gd name="T2" fmla="*/ 85 w 98"/>
                  <a:gd name="T3" fmla="*/ 0 h 32"/>
                  <a:gd name="T4" fmla="*/ 80 w 98"/>
                  <a:gd name="T5" fmla="*/ 26 h 32"/>
                  <a:gd name="T6" fmla="*/ 14 w 98"/>
                  <a:gd name="T7" fmla="*/ 32 h 32"/>
                  <a:gd name="T8" fmla="*/ 0 w 98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32">
                    <a:moveTo>
                      <a:pt x="0" y="12"/>
                    </a:moveTo>
                    <a:cubicBezTo>
                      <a:pt x="34" y="7"/>
                      <a:pt x="61" y="3"/>
                      <a:pt x="85" y="0"/>
                    </a:cubicBezTo>
                    <a:cubicBezTo>
                      <a:pt x="98" y="16"/>
                      <a:pt x="92" y="24"/>
                      <a:pt x="80" y="26"/>
                    </a:cubicBezTo>
                    <a:cubicBezTo>
                      <a:pt x="58" y="30"/>
                      <a:pt x="36" y="31"/>
                      <a:pt x="14" y="32"/>
                    </a:cubicBezTo>
                    <a:cubicBezTo>
                      <a:pt x="11" y="32"/>
                      <a:pt x="9" y="25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138">
                <a:extLst>
                  <a:ext uri="{FF2B5EF4-FFF2-40B4-BE49-F238E27FC236}">
                    <a16:creationId xmlns:a16="http://schemas.microsoft.com/office/drawing/2014/main" id="{268225B8-6E2C-4F93-817B-0FA12F8EE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2150" y="139700"/>
                <a:ext cx="34925" cy="31750"/>
              </a:xfrm>
              <a:custGeom>
                <a:avLst/>
                <a:gdLst>
                  <a:gd name="T0" fmla="*/ 87 w 87"/>
                  <a:gd name="T1" fmla="*/ 9 h 38"/>
                  <a:gd name="T2" fmla="*/ 75 w 87"/>
                  <a:gd name="T3" fmla="*/ 26 h 38"/>
                  <a:gd name="T4" fmla="*/ 17 w 87"/>
                  <a:gd name="T5" fmla="*/ 37 h 38"/>
                  <a:gd name="T6" fmla="*/ 0 w 87"/>
                  <a:gd name="T7" fmla="*/ 26 h 38"/>
                  <a:gd name="T8" fmla="*/ 12 w 87"/>
                  <a:gd name="T9" fmla="*/ 12 h 38"/>
                  <a:gd name="T10" fmla="*/ 80 w 87"/>
                  <a:gd name="T11" fmla="*/ 0 h 38"/>
                  <a:gd name="T12" fmla="*/ 87 w 87"/>
                  <a:gd name="T1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38">
                    <a:moveTo>
                      <a:pt x="87" y="9"/>
                    </a:moveTo>
                    <a:cubicBezTo>
                      <a:pt x="83" y="15"/>
                      <a:pt x="80" y="25"/>
                      <a:pt x="75" y="26"/>
                    </a:cubicBezTo>
                    <a:cubicBezTo>
                      <a:pt x="56" y="31"/>
                      <a:pt x="37" y="35"/>
                      <a:pt x="17" y="37"/>
                    </a:cubicBezTo>
                    <a:cubicBezTo>
                      <a:pt x="12" y="38"/>
                      <a:pt x="6" y="30"/>
                      <a:pt x="0" y="26"/>
                    </a:cubicBezTo>
                    <a:cubicBezTo>
                      <a:pt x="4" y="21"/>
                      <a:pt x="7" y="13"/>
                      <a:pt x="12" y="12"/>
                    </a:cubicBezTo>
                    <a:cubicBezTo>
                      <a:pt x="34" y="7"/>
                      <a:pt x="57" y="4"/>
                      <a:pt x="80" y="0"/>
                    </a:cubicBezTo>
                    <a:cubicBezTo>
                      <a:pt x="82" y="3"/>
                      <a:pt x="84" y="6"/>
                      <a:pt x="87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139">
                <a:extLst>
                  <a:ext uri="{FF2B5EF4-FFF2-40B4-BE49-F238E27FC236}">
                    <a16:creationId xmlns:a16="http://schemas.microsoft.com/office/drawing/2014/main" id="{2A853DB3-98FF-456F-A277-E151273B0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1800" y="220663"/>
                <a:ext cx="36513" cy="33338"/>
              </a:xfrm>
              <a:custGeom>
                <a:avLst/>
                <a:gdLst>
                  <a:gd name="T0" fmla="*/ 88 w 88"/>
                  <a:gd name="T1" fmla="*/ 16 h 42"/>
                  <a:gd name="T2" fmla="*/ 77 w 88"/>
                  <a:gd name="T3" fmla="*/ 31 h 42"/>
                  <a:gd name="T4" fmla="*/ 15 w 88"/>
                  <a:gd name="T5" fmla="*/ 42 h 42"/>
                  <a:gd name="T6" fmla="*/ 1 w 88"/>
                  <a:gd name="T7" fmla="*/ 32 h 42"/>
                  <a:gd name="T8" fmla="*/ 6 w 88"/>
                  <a:gd name="T9" fmla="*/ 19 h 42"/>
                  <a:gd name="T10" fmla="*/ 88 w 88"/>
                  <a:gd name="T11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42">
                    <a:moveTo>
                      <a:pt x="88" y="16"/>
                    </a:moveTo>
                    <a:cubicBezTo>
                      <a:pt x="83" y="22"/>
                      <a:pt x="81" y="31"/>
                      <a:pt x="77" y="31"/>
                    </a:cubicBezTo>
                    <a:cubicBezTo>
                      <a:pt x="56" y="36"/>
                      <a:pt x="36" y="40"/>
                      <a:pt x="15" y="42"/>
                    </a:cubicBezTo>
                    <a:cubicBezTo>
                      <a:pt x="11" y="42"/>
                      <a:pt x="4" y="36"/>
                      <a:pt x="1" y="32"/>
                    </a:cubicBezTo>
                    <a:cubicBezTo>
                      <a:pt x="0" y="29"/>
                      <a:pt x="4" y="19"/>
                      <a:pt x="6" y="19"/>
                    </a:cubicBezTo>
                    <a:cubicBezTo>
                      <a:pt x="32" y="14"/>
                      <a:pt x="58" y="0"/>
                      <a:pt x="88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140">
                <a:extLst>
                  <a:ext uri="{FF2B5EF4-FFF2-40B4-BE49-F238E27FC236}">
                    <a16:creationId xmlns:a16="http://schemas.microsoft.com/office/drawing/2014/main" id="{6BBF8DE8-0742-4A71-80C5-B072C1F6F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3925" y="479425"/>
                <a:ext cx="33338" cy="36513"/>
              </a:xfrm>
              <a:custGeom>
                <a:avLst/>
                <a:gdLst>
                  <a:gd name="T0" fmla="*/ 0 w 81"/>
                  <a:gd name="T1" fmla="*/ 44 h 44"/>
                  <a:gd name="T2" fmla="*/ 81 w 81"/>
                  <a:gd name="T3" fmla="*/ 9 h 44"/>
                  <a:gd name="T4" fmla="*/ 0 w 81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44">
                    <a:moveTo>
                      <a:pt x="0" y="44"/>
                    </a:moveTo>
                    <a:cubicBezTo>
                      <a:pt x="5" y="15"/>
                      <a:pt x="43" y="0"/>
                      <a:pt x="81" y="9"/>
                    </a:cubicBezTo>
                    <a:cubicBezTo>
                      <a:pt x="72" y="31"/>
                      <a:pt x="52" y="40"/>
                      <a:pt x="0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41">
                <a:extLst>
                  <a:ext uri="{FF2B5EF4-FFF2-40B4-BE49-F238E27FC236}">
                    <a16:creationId xmlns:a16="http://schemas.microsoft.com/office/drawing/2014/main" id="{324D7DA2-025F-4914-A1ED-74F08916F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9150" y="588963"/>
                <a:ext cx="20638" cy="68263"/>
              </a:xfrm>
              <a:custGeom>
                <a:avLst/>
                <a:gdLst>
                  <a:gd name="T0" fmla="*/ 40 w 53"/>
                  <a:gd name="T1" fmla="*/ 0 h 84"/>
                  <a:gd name="T2" fmla="*/ 47 w 53"/>
                  <a:gd name="T3" fmla="*/ 4 h 84"/>
                  <a:gd name="T4" fmla="*/ 51 w 53"/>
                  <a:gd name="T5" fmla="*/ 20 h 84"/>
                  <a:gd name="T6" fmla="*/ 16 w 53"/>
                  <a:gd name="T7" fmla="*/ 76 h 84"/>
                  <a:gd name="T8" fmla="*/ 2 w 53"/>
                  <a:gd name="T9" fmla="*/ 60 h 84"/>
                  <a:gd name="T10" fmla="*/ 40 w 53"/>
                  <a:gd name="T11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84">
                    <a:moveTo>
                      <a:pt x="40" y="0"/>
                    </a:moveTo>
                    <a:cubicBezTo>
                      <a:pt x="45" y="2"/>
                      <a:pt x="47" y="3"/>
                      <a:pt x="47" y="4"/>
                    </a:cubicBezTo>
                    <a:cubicBezTo>
                      <a:pt x="49" y="9"/>
                      <a:pt x="53" y="17"/>
                      <a:pt x="51" y="20"/>
                    </a:cubicBezTo>
                    <a:cubicBezTo>
                      <a:pt x="41" y="40"/>
                      <a:pt x="31" y="61"/>
                      <a:pt x="16" y="76"/>
                    </a:cubicBezTo>
                    <a:cubicBezTo>
                      <a:pt x="8" y="84"/>
                      <a:pt x="0" y="70"/>
                      <a:pt x="2" y="60"/>
                    </a:cubicBezTo>
                    <a:cubicBezTo>
                      <a:pt x="6" y="36"/>
                      <a:pt x="18" y="15"/>
                      <a:pt x="4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42">
                <a:extLst>
                  <a:ext uri="{FF2B5EF4-FFF2-40B4-BE49-F238E27FC236}">
                    <a16:creationId xmlns:a16="http://schemas.microsoft.com/office/drawing/2014/main" id="{C1469B9B-5CE1-4CD0-AEC8-93D3D5FEE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2650" y="38100"/>
                <a:ext cx="34925" cy="39688"/>
              </a:xfrm>
              <a:custGeom>
                <a:avLst/>
                <a:gdLst>
                  <a:gd name="T0" fmla="*/ 0 w 88"/>
                  <a:gd name="T1" fmla="*/ 42 h 48"/>
                  <a:gd name="T2" fmla="*/ 85 w 88"/>
                  <a:gd name="T3" fmla="*/ 0 h 48"/>
                  <a:gd name="T4" fmla="*/ 86 w 88"/>
                  <a:gd name="T5" fmla="*/ 23 h 48"/>
                  <a:gd name="T6" fmla="*/ 0 w 88"/>
                  <a:gd name="T7" fmla="*/ 4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48">
                    <a:moveTo>
                      <a:pt x="0" y="42"/>
                    </a:moveTo>
                    <a:cubicBezTo>
                      <a:pt x="23" y="11"/>
                      <a:pt x="55" y="14"/>
                      <a:pt x="85" y="0"/>
                    </a:cubicBezTo>
                    <a:cubicBezTo>
                      <a:pt x="85" y="12"/>
                      <a:pt x="88" y="20"/>
                      <a:pt x="86" y="23"/>
                    </a:cubicBezTo>
                    <a:cubicBezTo>
                      <a:pt x="72" y="38"/>
                      <a:pt x="30" y="48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143">
                <a:extLst>
                  <a:ext uri="{FF2B5EF4-FFF2-40B4-BE49-F238E27FC236}">
                    <a16:creationId xmlns:a16="http://schemas.microsoft.com/office/drawing/2014/main" id="{9F8B2C85-11D4-4CF2-9CBB-57DEA1CD1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5025" y="700088"/>
                <a:ext cx="15875" cy="30163"/>
              </a:xfrm>
              <a:custGeom>
                <a:avLst/>
                <a:gdLst>
                  <a:gd name="T0" fmla="*/ 34 w 38"/>
                  <a:gd name="T1" fmla="*/ 33 h 36"/>
                  <a:gd name="T2" fmla="*/ 27 w 38"/>
                  <a:gd name="T3" fmla="*/ 36 h 36"/>
                  <a:gd name="T4" fmla="*/ 1 w 38"/>
                  <a:gd name="T5" fmla="*/ 10 h 36"/>
                  <a:gd name="T6" fmla="*/ 13 w 38"/>
                  <a:gd name="T7" fmla="*/ 1 h 36"/>
                  <a:gd name="T8" fmla="*/ 34 w 38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6">
                    <a:moveTo>
                      <a:pt x="34" y="33"/>
                    </a:moveTo>
                    <a:cubicBezTo>
                      <a:pt x="29" y="35"/>
                      <a:pt x="28" y="36"/>
                      <a:pt x="27" y="36"/>
                    </a:cubicBezTo>
                    <a:cubicBezTo>
                      <a:pt x="11" y="34"/>
                      <a:pt x="0" y="27"/>
                      <a:pt x="1" y="10"/>
                    </a:cubicBezTo>
                    <a:cubicBezTo>
                      <a:pt x="2" y="7"/>
                      <a:pt x="10" y="0"/>
                      <a:pt x="13" y="1"/>
                    </a:cubicBezTo>
                    <a:cubicBezTo>
                      <a:pt x="27" y="6"/>
                      <a:pt x="38" y="14"/>
                      <a:pt x="34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107E1D4-9120-4471-9A4C-656B8FECAB41}"/>
              </a:ext>
            </a:extLst>
          </p:cNvPr>
          <p:cNvGrpSpPr/>
          <p:nvPr/>
        </p:nvGrpSpPr>
        <p:grpSpPr>
          <a:xfrm>
            <a:off x="8629392" y="4113"/>
            <a:ext cx="525707" cy="972908"/>
            <a:chOff x="7615895" y="2647423"/>
            <a:chExt cx="1166981" cy="1666366"/>
          </a:xfrm>
        </p:grpSpPr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id="{ABD79B1F-A474-4C1A-BBB6-6728FDDC28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0BABE6D-3F7B-49DA-BA3B-EEAC51055334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08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DA00CF5-AF34-4823-A905-7FBD956FB0AC}"/>
              </a:ext>
            </a:extLst>
          </p:cNvPr>
          <p:cNvGrpSpPr/>
          <p:nvPr/>
        </p:nvGrpSpPr>
        <p:grpSpPr>
          <a:xfrm>
            <a:off x="8091322" y="1329645"/>
            <a:ext cx="525707" cy="972908"/>
            <a:chOff x="7615895" y="2647423"/>
            <a:chExt cx="1166981" cy="1666366"/>
          </a:xfrm>
        </p:grpSpPr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CD30C2B0-5AE6-475B-A308-E4D057546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3608542-34AB-4F83-A6F3-FE28DE47B6D9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06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84199EA9-7FDE-4CFA-95AB-F811BB08CE06}"/>
              </a:ext>
            </a:extLst>
          </p:cNvPr>
          <p:cNvSpPr txBox="1"/>
          <p:nvPr/>
        </p:nvSpPr>
        <p:spPr>
          <a:xfrm>
            <a:off x="9115629" y="1805502"/>
            <a:ext cx="173374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التقييم المرحلي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pic>
        <p:nvPicPr>
          <p:cNvPr id="121" name="Picture 120" descr="A close up of a sign&#10;&#10;Description automatically generated">
            <a:extLst>
              <a:ext uri="{FF2B5EF4-FFF2-40B4-BE49-F238E27FC236}">
                <a16:creationId xmlns:a16="http://schemas.microsoft.com/office/drawing/2014/main" id="{37D0FDB0-FBDC-42E4-90ED-C2FE3FD14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69607" y="2496202"/>
            <a:ext cx="3110479" cy="1600345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AF87CC81-A5EF-4593-BFA8-65D016ADB9EF}"/>
              </a:ext>
            </a:extLst>
          </p:cNvPr>
          <p:cNvSpPr txBox="1"/>
          <p:nvPr/>
        </p:nvSpPr>
        <p:spPr>
          <a:xfrm>
            <a:off x="613535" y="3092572"/>
            <a:ext cx="1976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سيرا لحصة الدرسية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64445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3" grpId="0"/>
      <p:bldP spid="27" grpId="0" animBg="1"/>
      <p:bldP spid="29" grpId="0" animBg="1"/>
      <p:bldP spid="31" grpId="0"/>
      <p:bldP spid="32" grpId="0"/>
      <p:bldP spid="37" grpId="0"/>
      <p:bldP spid="38" grpId="0"/>
      <p:bldP spid="39" grpId="0" animBg="1"/>
      <p:bldP spid="40" grpId="0" animBg="1"/>
      <p:bldP spid="44" grpId="0"/>
      <p:bldP spid="45" grpId="0"/>
      <p:bldP spid="47" grpId="0" animBg="1"/>
      <p:bldP spid="1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B49E17-8020-4D5E-B4D2-8D0B08C11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744BF0D-378E-4A9B-898D-8B026BF3C46E}"/>
              </a:ext>
            </a:extLst>
          </p:cNvPr>
          <p:cNvSpPr/>
          <p:nvPr/>
        </p:nvSpPr>
        <p:spPr>
          <a:xfrm>
            <a:off x="2235180" y="602330"/>
            <a:ext cx="7721640" cy="27402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EA83A-88CB-485D-98B0-F4F7B5375F50}"/>
              </a:ext>
            </a:extLst>
          </p:cNvPr>
          <p:cNvSpPr txBox="1"/>
          <p:nvPr/>
        </p:nvSpPr>
        <p:spPr>
          <a:xfrm>
            <a:off x="1735888" y="1023108"/>
            <a:ext cx="8720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cs typeface="Far.Casablanca" panose="00000400000000000000" pitchFamily="2" charset="-78"/>
              </a:rPr>
              <a:t>تصرف بسام مع جاره الجديد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17D1684-6BF8-4B71-A0FD-CE81FED43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0" y="-39912"/>
            <a:ext cx="1900256" cy="20786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A88A81-792A-44B7-AF28-ED7DE0AA35AE}"/>
              </a:ext>
            </a:extLst>
          </p:cNvPr>
          <p:cNvSpPr/>
          <p:nvPr/>
        </p:nvSpPr>
        <p:spPr>
          <a:xfrm>
            <a:off x="7689680" y="4729643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اهتمام</a:t>
            </a:r>
            <a:endParaRPr lang="en-AE" sz="4800" b="1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1875A9-FCA6-4363-B75A-4E96643C81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70" y="3380881"/>
            <a:ext cx="1359416" cy="17330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1FC62D7-F189-493F-9235-E51EAA6EDEE0}"/>
              </a:ext>
            </a:extLst>
          </p:cNvPr>
          <p:cNvSpPr/>
          <p:nvPr/>
        </p:nvSpPr>
        <p:spPr>
          <a:xfrm>
            <a:off x="5040806" y="4729643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استياء</a:t>
            </a:r>
            <a:endParaRPr lang="en-AE" sz="4800" b="1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8570BE-B7C4-4651-940C-22A9A352C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68" y="3355690"/>
            <a:ext cx="1359416" cy="173302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A99ACE-C406-46E0-987B-9448A149465C}"/>
              </a:ext>
            </a:extLst>
          </p:cNvPr>
          <p:cNvSpPr/>
          <p:nvPr/>
        </p:nvSpPr>
        <p:spPr>
          <a:xfrm>
            <a:off x="2374564" y="4716516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حزن</a:t>
            </a:r>
            <a:endParaRPr lang="en-AE" sz="4800" b="1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96D647-ADD7-4841-9145-F397472018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26" y="3342563"/>
            <a:ext cx="1359416" cy="1733020"/>
          </a:xfrm>
          <a:prstGeom prst="rect">
            <a:avLst/>
          </a:prstGeom>
        </p:spPr>
      </p:pic>
      <p:pic>
        <p:nvPicPr>
          <p:cNvPr id="2" name="إجابة صحيحة (mp3)">
            <a:hlinkClick r:id="" action="ppaction://media"/>
            <a:extLst>
              <a:ext uri="{FF2B5EF4-FFF2-40B4-BE49-F238E27FC236}">
                <a16:creationId xmlns:a16="http://schemas.microsoft.com/office/drawing/2014/main" id="{2949E884-7195-4EF0-8F0C-109D98B80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4204" y="7663891"/>
            <a:ext cx="609600" cy="609600"/>
          </a:xfrm>
          <a:prstGeom prst="rect">
            <a:avLst/>
          </a:prstGeom>
        </p:spPr>
      </p:pic>
      <p:pic>
        <p:nvPicPr>
          <p:cNvPr id="3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2F385C6B-25F8-4455-9BFC-A9377E122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0963" y="8081963"/>
            <a:ext cx="609600" cy="609600"/>
          </a:xfrm>
          <a:prstGeom prst="rect">
            <a:avLst/>
          </a:prstGeom>
        </p:spPr>
      </p:pic>
      <p:pic>
        <p:nvPicPr>
          <p:cNvPr id="22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A5C4093B-BAAE-4E0F-B1E9-E0777BEC3E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363" y="8234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-0.2 C 2.08333E-6 -0.28935 -0.06498 -0.39954 -0.11719 -0.39954 L -0.23438 -0.39954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-199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2.08333E-7 -0.18981 C 2.08333E-7 -0.2743 -0.05885 -0.37824 -0.10612 -0.37824 L -0.21146 -0.3782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46 -0.37824 L -0.50208 -0.4488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1AD365-D159-4297-9963-A728A1240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744BF0D-378E-4A9B-898D-8B026BF3C46E}"/>
              </a:ext>
            </a:extLst>
          </p:cNvPr>
          <p:cNvSpPr/>
          <p:nvPr/>
        </p:nvSpPr>
        <p:spPr>
          <a:xfrm>
            <a:off x="2235180" y="602330"/>
            <a:ext cx="7721640" cy="27402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EA83A-88CB-485D-98B0-F4F7B5375F50}"/>
              </a:ext>
            </a:extLst>
          </p:cNvPr>
          <p:cNvSpPr txBox="1"/>
          <p:nvPr/>
        </p:nvSpPr>
        <p:spPr>
          <a:xfrm>
            <a:off x="1735888" y="1023108"/>
            <a:ext cx="8720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/>
              <a:t>شعر (أندرو )بالخجل </a:t>
            </a:r>
          </a:p>
          <a:p>
            <a:pPr algn="ctr"/>
            <a:r>
              <a:rPr lang="ar-AE" sz="6000" b="1" dirty="0"/>
              <a:t>عند مقابلة بسام لأنه</a:t>
            </a:r>
            <a:endParaRPr lang="en-AE" sz="60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17D1684-6BF8-4B71-A0FD-CE81FED43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2" y="0"/>
            <a:ext cx="1900256" cy="20786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A88A81-792A-44B7-AF28-ED7DE0AA35AE}"/>
              </a:ext>
            </a:extLst>
          </p:cNvPr>
          <p:cNvSpPr/>
          <p:nvPr/>
        </p:nvSpPr>
        <p:spPr>
          <a:xfrm>
            <a:off x="2681172" y="4691325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أول مره يقابله</a:t>
            </a:r>
            <a:endParaRPr lang="en-AE" sz="3600" b="1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1875A9-FCA6-4363-B75A-4E96643C81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62" y="3342563"/>
            <a:ext cx="1359416" cy="17330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1FC62D7-F189-493F-9235-E51EAA6EDEE0}"/>
              </a:ext>
            </a:extLst>
          </p:cNvPr>
          <p:cNvSpPr/>
          <p:nvPr/>
        </p:nvSpPr>
        <p:spPr>
          <a:xfrm>
            <a:off x="7666531" y="4716516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لا يهتم</a:t>
            </a:r>
            <a:endParaRPr lang="en-AE" sz="3600" b="1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8570BE-B7C4-4651-940C-22A9A352C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93" y="3342563"/>
            <a:ext cx="1359416" cy="173302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A99ACE-C406-46E0-987B-9448A149465C}"/>
              </a:ext>
            </a:extLst>
          </p:cNvPr>
          <p:cNvSpPr/>
          <p:nvPr/>
        </p:nvSpPr>
        <p:spPr>
          <a:xfrm>
            <a:off x="5172589" y="4716516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كذاب</a:t>
            </a:r>
            <a:endParaRPr lang="en-AE" sz="3600" b="1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96D647-ADD7-4841-9145-F397472018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351" y="3342563"/>
            <a:ext cx="1359416" cy="1733020"/>
          </a:xfrm>
          <a:prstGeom prst="rect">
            <a:avLst/>
          </a:prstGeom>
        </p:spPr>
      </p:pic>
      <p:pic>
        <p:nvPicPr>
          <p:cNvPr id="2" name="إجابة صحيحة (mp3)">
            <a:hlinkClick r:id="" action="ppaction://media"/>
            <a:extLst>
              <a:ext uri="{FF2B5EF4-FFF2-40B4-BE49-F238E27FC236}">
                <a16:creationId xmlns:a16="http://schemas.microsoft.com/office/drawing/2014/main" id="{2949E884-7195-4EF0-8F0C-109D98B80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4204" y="7663891"/>
            <a:ext cx="609600" cy="609600"/>
          </a:xfrm>
          <a:prstGeom prst="rect">
            <a:avLst/>
          </a:prstGeom>
        </p:spPr>
      </p:pic>
      <p:pic>
        <p:nvPicPr>
          <p:cNvPr id="3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2F385C6B-25F8-4455-9BFC-A9377E122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0963" y="8081963"/>
            <a:ext cx="609600" cy="609600"/>
          </a:xfrm>
          <a:prstGeom prst="rect">
            <a:avLst/>
          </a:prstGeom>
        </p:spPr>
      </p:pic>
      <p:pic>
        <p:nvPicPr>
          <p:cNvPr id="22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A5C4093B-BAAE-4E0F-B1E9-E0777BEC3E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363" y="8234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9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6.25E-7 -0.20023 C -6.25E-7 -0.28958 0.04831 -0.39953 0.08633 -0.39953 L 0.17175 -0.3995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199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23 L -2.5E-6 -0.20116 C -2.5E-6 -0.29005 0.04688 -0.39977 0.08373 -0.39977 L 0.16341 -0.3997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-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41 -0.39977 L -0.09375 -0.432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B49E17-8020-4D5E-B4D2-8D0B08C11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744BF0D-378E-4A9B-898D-8B026BF3C46E}"/>
              </a:ext>
            </a:extLst>
          </p:cNvPr>
          <p:cNvSpPr/>
          <p:nvPr/>
        </p:nvSpPr>
        <p:spPr>
          <a:xfrm>
            <a:off x="2235180" y="602330"/>
            <a:ext cx="7721640" cy="27402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EA83A-88CB-485D-98B0-F4F7B5375F50}"/>
              </a:ext>
            </a:extLst>
          </p:cNvPr>
          <p:cNvSpPr txBox="1"/>
          <p:nvPr/>
        </p:nvSpPr>
        <p:spPr>
          <a:xfrm>
            <a:off x="1735888" y="1023108"/>
            <a:ext cx="8720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/>
              <a:t>يفتقد أندرو اصدقاءه</a:t>
            </a:r>
          </a:p>
          <a:p>
            <a:pPr algn="ctr"/>
            <a:r>
              <a:rPr lang="ar-AE" sz="6000" b="1" dirty="0"/>
              <a:t> القدامى  لأنهم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17D1684-6BF8-4B71-A0FD-CE81FED43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2" y="0"/>
            <a:ext cx="1900256" cy="20786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A88A81-792A-44B7-AF28-ED7DE0AA35AE}"/>
              </a:ext>
            </a:extLst>
          </p:cNvPr>
          <p:cNvSpPr/>
          <p:nvPr/>
        </p:nvSpPr>
        <p:spPr>
          <a:xfrm>
            <a:off x="7689680" y="4729643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يساعدونه عن الحاجة</a:t>
            </a:r>
            <a:endParaRPr lang="en-AE" sz="3600" b="1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1875A9-FCA6-4363-B75A-4E96643C81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70" y="3380881"/>
            <a:ext cx="1359416" cy="17330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1FC62D7-F189-493F-9235-E51EAA6EDEE0}"/>
              </a:ext>
            </a:extLst>
          </p:cNvPr>
          <p:cNvSpPr/>
          <p:nvPr/>
        </p:nvSpPr>
        <p:spPr>
          <a:xfrm>
            <a:off x="5040806" y="4729643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يكتبون قصص</a:t>
            </a:r>
            <a:endParaRPr lang="en-AE" sz="3600" b="1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8570BE-B7C4-4651-940C-22A9A352C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68" y="3355690"/>
            <a:ext cx="1359416" cy="173302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A99ACE-C406-46E0-987B-9448A149465C}"/>
              </a:ext>
            </a:extLst>
          </p:cNvPr>
          <p:cNvSpPr/>
          <p:nvPr/>
        </p:nvSpPr>
        <p:spPr>
          <a:xfrm>
            <a:off x="2374564" y="4716516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يقرأ معهم</a:t>
            </a:r>
            <a:endParaRPr lang="en-AE" sz="3600" b="1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96D647-ADD7-4841-9145-F397472018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26" y="3342563"/>
            <a:ext cx="1359416" cy="1733020"/>
          </a:xfrm>
          <a:prstGeom prst="rect">
            <a:avLst/>
          </a:prstGeom>
        </p:spPr>
      </p:pic>
      <p:pic>
        <p:nvPicPr>
          <p:cNvPr id="2" name="إجابة صحيحة (mp3)">
            <a:hlinkClick r:id="" action="ppaction://media"/>
            <a:extLst>
              <a:ext uri="{FF2B5EF4-FFF2-40B4-BE49-F238E27FC236}">
                <a16:creationId xmlns:a16="http://schemas.microsoft.com/office/drawing/2014/main" id="{2949E884-7195-4EF0-8F0C-109D98B80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4204" y="7663891"/>
            <a:ext cx="609600" cy="609600"/>
          </a:xfrm>
          <a:prstGeom prst="rect">
            <a:avLst/>
          </a:prstGeom>
        </p:spPr>
      </p:pic>
      <p:pic>
        <p:nvPicPr>
          <p:cNvPr id="3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2F385C6B-25F8-4455-9BFC-A9377E122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0963" y="8081963"/>
            <a:ext cx="609600" cy="609600"/>
          </a:xfrm>
          <a:prstGeom prst="rect">
            <a:avLst/>
          </a:prstGeom>
        </p:spPr>
      </p:pic>
      <p:pic>
        <p:nvPicPr>
          <p:cNvPr id="22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A5C4093B-BAAE-4E0F-B1E9-E0777BEC3E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363" y="8234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-0.2 C 2.08333E-6 -0.28935 -0.06498 -0.39954 -0.11719 -0.39954 L -0.23438 -0.39954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-199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2.08333E-7 -0.18981 C 2.08333E-7 -0.2743 -0.05885 -0.37824 -0.10612 -0.37824 L -0.21146 -0.3782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46 -0.37824 L -0.50208 -0.4488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755E6A-D812-492C-94F6-2E06ED35E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744BF0D-378E-4A9B-898D-8B026BF3C46E}"/>
              </a:ext>
            </a:extLst>
          </p:cNvPr>
          <p:cNvSpPr/>
          <p:nvPr/>
        </p:nvSpPr>
        <p:spPr>
          <a:xfrm>
            <a:off x="2235180" y="602330"/>
            <a:ext cx="7721640" cy="27402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EA83A-88CB-485D-98B0-F4F7B5375F50}"/>
              </a:ext>
            </a:extLst>
          </p:cNvPr>
          <p:cNvSpPr txBox="1"/>
          <p:nvPr/>
        </p:nvSpPr>
        <p:spPr>
          <a:xfrm>
            <a:off x="1675282" y="521801"/>
            <a:ext cx="87202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cs typeface="Far.Casablanca" panose="00000400000000000000" pitchFamily="2" charset="-78"/>
              </a:rPr>
              <a:t>نستفيد من قصة </a:t>
            </a:r>
          </a:p>
          <a:p>
            <a:pPr algn="ctr"/>
            <a:r>
              <a:rPr lang="ar-AE" sz="6000" dirty="0">
                <a:cs typeface="Far.Casablanca" panose="00000400000000000000" pitchFamily="2" charset="-78"/>
              </a:rPr>
              <a:t>صديق بسام الجديد</a:t>
            </a:r>
          </a:p>
          <a:p>
            <a:pPr algn="ctr"/>
            <a:r>
              <a:rPr lang="ar-AE" sz="6000" dirty="0">
                <a:cs typeface="Far.Casablanca" panose="00000400000000000000" pitchFamily="2" charset="-78"/>
              </a:rPr>
              <a:t> يهتم بـ</a:t>
            </a:r>
            <a:endParaRPr lang="en-AE" sz="60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17D1684-6BF8-4B71-A0FD-CE81FED43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2" y="0"/>
            <a:ext cx="1900256" cy="20786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A88A81-792A-44B7-AF28-ED7DE0AA35AE}"/>
              </a:ext>
            </a:extLst>
          </p:cNvPr>
          <p:cNvSpPr/>
          <p:nvPr/>
        </p:nvSpPr>
        <p:spPr>
          <a:xfrm>
            <a:off x="5040096" y="4712301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مشاعر الاخرين</a:t>
            </a:r>
            <a:endParaRPr lang="en-AE" sz="4800" b="1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1875A9-FCA6-4363-B75A-4E96643C81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686" y="3363539"/>
            <a:ext cx="1359416" cy="17330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1FC62D7-F189-493F-9235-E51EAA6EDEE0}"/>
              </a:ext>
            </a:extLst>
          </p:cNvPr>
          <p:cNvSpPr/>
          <p:nvPr/>
        </p:nvSpPr>
        <p:spPr>
          <a:xfrm>
            <a:off x="7666531" y="4716516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الصدق</a:t>
            </a:r>
            <a:endParaRPr lang="en-AE" sz="4800" b="1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8570BE-B7C4-4651-940C-22A9A352C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93" y="3342563"/>
            <a:ext cx="1359416" cy="173302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A99ACE-C406-46E0-987B-9448A149465C}"/>
              </a:ext>
            </a:extLst>
          </p:cNvPr>
          <p:cNvSpPr/>
          <p:nvPr/>
        </p:nvSpPr>
        <p:spPr>
          <a:xfrm>
            <a:off x="2374564" y="4716516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الهروب</a:t>
            </a:r>
            <a:endParaRPr lang="en-AE" sz="4800" b="1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96D647-ADD7-4841-9145-F397472018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26" y="3342563"/>
            <a:ext cx="1359416" cy="1733020"/>
          </a:xfrm>
          <a:prstGeom prst="rect">
            <a:avLst/>
          </a:prstGeom>
        </p:spPr>
      </p:pic>
      <p:pic>
        <p:nvPicPr>
          <p:cNvPr id="2" name="إجابة صحيحة (mp3)">
            <a:hlinkClick r:id="" action="ppaction://media"/>
            <a:extLst>
              <a:ext uri="{FF2B5EF4-FFF2-40B4-BE49-F238E27FC236}">
                <a16:creationId xmlns:a16="http://schemas.microsoft.com/office/drawing/2014/main" id="{2949E884-7195-4EF0-8F0C-109D98B80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4204" y="7663891"/>
            <a:ext cx="609600" cy="609600"/>
          </a:xfrm>
          <a:prstGeom prst="rect">
            <a:avLst/>
          </a:prstGeom>
        </p:spPr>
      </p:pic>
      <p:pic>
        <p:nvPicPr>
          <p:cNvPr id="3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2F385C6B-25F8-4455-9BFC-A9377E122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0963" y="8081963"/>
            <a:ext cx="609600" cy="609600"/>
          </a:xfrm>
          <a:prstGeom prst="rect">
            <a:avLst/>
          </a:prstGeom>
        </p:spPr>
      </p:pic>
      <p:pic>
        <p:nvPicPr>
          <p:cNvPr id="22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A5C4093B-BAAE-4E0F-B1E9-E0777BEC3E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363" y="8234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3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2.08333E-7 -0.19814 C -2.08333E-7 -0.2868 -0.00612 -0.39583 -0.01094 -0.39583 L -0.02174 -0.3958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19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23 L -2.08333E-6 -0.18681 C -2.08333E-6 -0.26968 -0.00299 -0.37176 -0.00534 -0.37176 L -0.01041 -0.37176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1 -0.37176 L -0.28073 -0.446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96D3F2-6255-4CBA-8DA4-71B2E7F98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2373563" y="958483"/>
            <a:ext cx="7101742" cy="41011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5333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مستطيل 3">
            <a:extLst>
              <a:ext uri="{FF2B5EF4-FFF2-40B4-BE49-F238E27FC236}">
                <a16:creationId xmlns:a16="http://schemas.microsoft.com/office/drawing/2014/main" id="{C7CF6163-5150-42C7-8F12-F394F67B2B6B}"/>
              </a:ext>
            </a:extLst>
          </p:cNvPr>
          <p:cNvSpPr/>
          <p:nvPr/>
        </p:nvSpPr>
        <p:spPr>
          <a:xfrm>
            <a:off x="2750538" y="1590260"/>
            <a:ext cx="6347792" cy="2642941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72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مهارات القرن 21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التفكير الناقد</a:t>
            </a:r>
          </a:p>
        </p:txBody>
      </p:sp>
    </p:spTree>
    <p:extLst>
      <p:ext uri="{BB962C8B-B14F-4D97-AF65-F5344CB8AC3E}">
        <p14:creationId xmlns:p14="http://schemas.microsoft.com/office/powerpoint/2010/main" val="1058712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A3974B7-501A-4FA5-B020-04FFAF38E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6146" name="Picture 2" descr="Free Think Cliparts, Download Free Clip Art, Free Clip Art on Clipart  Library">
            <a:extLst>
              <a:ext uri="{FF2B5EF4-FFF2-40B4-BE49-F238E27FC236}">
                <a16:creationId xmlns:a16="http://schemas.microsoft.com/office/drawing/2014/main" id="{21EE18C7-7A37-4401-A28D-3CDB4E25E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3646" r="8069" b="3405"/>
          <a:stretch/>
        </p:blipFill>
        <p:spPr bwMode="auto">
          <a:xfrm>
            <a:off x="3244649" y="510664"/>
            <a:ext cx="7939655" cy="605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1C8DA6-E762-4EDF-ACC9-D6CC90858BF6}"/>
              </a:ext>
            </a:extLst>
          </p:cNvPr>
          <p:cNvSpPr/>
          <p:nvPr/>
        </p:nvSpPr>
        <p:spPr>
          <a:xfrm>
            <a:off x="3706890" y="908382"/>
            <a:ext cx="599832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لنفكر معًا</a:t>
            </a:r>
          </a:p>
          <a:p>
            <a:pPr algn="ctr"/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ستفل لو</a:t>
            </a:r>
          </a:p>
          <a:p>
            <a:pPr algn="ctr"/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انتقل جيران جدد في حيكم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Action Button: Sound 6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9D4CF779-C89C-4998-8E9D-F9C8D5AF2C75}"/>
              </a:ext>
            </a:extLst>
          </p:cNvPr>
          <p:cNvSpPr/>
          <p:nvPr/>
        </p:nvSpPr>
        <p:spPr>
          <a:xfrm>
            <a:off x="10972623" y="5653088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ECDD5BA1-012D-40F6-B03D-38C88F3DC41B}"/>
              </a:ext>
            </a:extLst>
          </p:cNvPr>
          <p:cNvGrpSpPr>
            <a:grpSpLocks/>
          </p:cNvGrpSpPr>
          <p:nvPr/>
        </p:nvGrpSpPr>
        <p:grpSpPr bwMode="auto">
          <a:xfrm rot="631247">
            <a:off x="719667" y="4581525"/>
            <a:ext cx="270933" cy="262467"/>
            <a:chOff x="223" y="203"/>
            <a:chExt cx="213" cy="21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81F4BC7D-99FC-4CD7-A24C-6F3D517E7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5" name="Oval 22">
              <a:extLst>
                <a:ext uri="{FF2B5EF4-FFF2-40B4-BE49-F238E27FC236}">
                  <a16:creationId xmlns:a16="http://schemas.microsoft.com/office/drawing/2014/main" id="{5889EF23-45F2-4965-9112-12B9DE483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0" name="Text Box 24">
            <a:extLst>
              <a:ext uri="{FF2B5EF4-FFF2-40B4-BE49-F238E27FC236}">
                <a16:creationId xmlns:a16="http://schemas.microsoft.com/office/drawing/2014/main" id="{26B1C79B-7691-4B6C-B7B9-0CADBD079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857" y="510664"/>
            <a:ext cx="1760787" cy="95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59" tIns="28983" rIns="67659" bIns="67659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/>
            <a:endParaRPr lang="en-US" sz="2667" dirty="0"/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2FDEC154-16F0-4B1F-9CFE-819A4EB0A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05" y="2567517"/>
            <a:ext cx="15938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/>
            <a:r>
              <a:rPr lang="ar-AE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التفكير الناقد </a:t>
            </a:r>
            <a:endParaRPr lang="en-US" sz="2800" dirty="0"/>
          </a:p>
        </p:txBody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AF92B767-B967-4BDB-898C-BDEB1C0E0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1" y="693888"/>
            <a:ext cx="2317393" cy="263525"/>
          </a:xfrm>
          <a:custGeom>
            <a:avLst/>
            <a:gdLst>
              <a:gd name="T0" fmla="*/ 2147483646 w 6744"/>
              <a:gd name="T1" fmla="*/ 2147483646 h 734"/>
              <a:gd name="T2" fmla="*/ 0 w 6744"/>
              <a:gd name="T3" fmla="*/ 2147483646 h 734"/>
              <a:gd name="T4" fmla="*/ 0 w 6744"/>
              <a:gd name="T5" fmla="*/ 0 h 734"/>
              <a:gd name="T6" fmla="*/ 2147483646 w 6744"/>
              <a:gd name="T7" fmla="*/ 0 h 734"/>
              <a:gd name="T8" fmla="*/ 2147483646 w 6744"/>
              <a:gd name="T9" fmla="*/ 2147483646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4" h="734">
                <a:moveTo>
                  <a:pt x="6743" y="733"/>
                </a:moveTo>
                <a:lnTo>
                  <a:pt x="0" y="733"/>
                </a:lnTo>
                <a:lnTo>
                  <a:pt x="0" y="0"/>
                </a:lnTo>
                <a:lnTo>
                  <a:pt x="6743" y="0"/>
                </a:lnTo>
                <a:lnTo>
                  <a:pt x="6743" y="733"/>
                </a:ln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2" name="Freeform 22">
            <a:extLst>
              <a:ext uri="{FF2B5EF4-FFF2-40B4-BE49-F238E27FC236}">
                <a16:creationId xmlns:a16="http://schemas.microsoft.com/office/drawing/2014/main" id="{6C4DAD5B-0ADF-425B-9441-6DF444485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829" y="-83360"/>
            <a:ext cx="1633845" cy="1711325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0FB5AE52-5BDA-4FC3-9FBD-DF23E2496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721" y="67103"/>
            <a:ext cx="1423174" cy="1497012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8" name="Text Box 24">
            <a:extLst>
              <a:ext uri="{FF2B5EF4-FFF2-40B4-BE49-F238E27FC236}">
                <a16:creationId xmlns:a16="http://schemas.microsoft.com/office/drawing/2014/main" id="{775B19F1-F895-49E7-8B5B-7CCD3A143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567" y="135748"/>
            <a:ext cx="1521689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التوسيع</a:t>
            </a:r>
            <a:endParaRPr lang="en-US" altLang="ar-AE" sz="28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3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96D3F2-6255-4CBA-8DA4-71B2E7F98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2373563" y="958483"/>
            <a:ext cx="7101742" cy="41011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5333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مستطيل 3">
            <a:extLst>
              <a:ext uri="{FF2B5EF4-FFF2-40B4-BE49-F238E27FC236}">
                <a16:creationId xmlns:a16="http://schemas.microsoft.com/office/drawing/2014/main" id="{B6FF5684-EC74-428A-8C82-D2F532155CEB}"/>
              </a:ext>
            </a:extLst>
          </p:cNvPr>
          <p:cNvSpPr/>
          <p:nvPr/>
        </p:nvSpPr>
        <p:spPr>
          <a:xfrm>
            <a:off x="2373563" y="958483"/>
            <a:ext cx="7101742" cy="41011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8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نشاهد الموقف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صفات الصديق الذي تتمنى</a:t>
            </a:r>
            <a:endParaRPr lang="ar-AE" sz="8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58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C9E1-07AB-40AB-9A0F-5D7EAE50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B09E1-190B-4698-A4BC-6B1CE0D4E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C1EA1-C6C9-40C3-B272-FE0AB7B13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oogle Shape;2052;p68">
            <a:extLst>
              <a:ext uri="{FF2B5EF4-FFF2-40B4-BE49-F238E27FC236}">
                <a16:creationId xmlns:a16="http://schemas.microsoft.com/office/drawing/2014/main" id="{D12C95C4-013E-41FB-A600-FA71F9CA7992}"/>
              </a:ext>
            </a:extLst>
          </p:cNvPr>
          <p:cNvGrpSpPr/>
          <p:nvPr/>
        </p:nvGrpSpPr>
        <p:grpSpPr>
          <a:xfrm>
            <a:off x="862180" y="675861"/>
            <a:ext cx="8480603" cy="5976730"/>
            <a:chOff x="1096545" y="1142417"/>
            <a:chExt cx="3753300" cy="2858460"/>
          </a:xfrm>
        </p:grpSpPr>
        <p:sp>
          <p:nvSpPr>
            <p:cNvPr id="6" name="Google Shape;2053;p68">
              <a:extLst>
                <a:ext uri="{FF2B5EF4-FFF2-40B4-BE49-F238E27FC236}">
                  <a16:creationId xmlns:a16="http://schemas.microsoft.com/office/drawing/2014/main" id="{CDAC0C85-5A4F-41FB-97C6-396D3ACA6558}"/>
                </a:ext>
              </a:extLst>
            </p:cNvPr>
            <p:cNvSpPr/>
            <p:nvPr/>
          </p:nvSpPr>
          <p:spPr>
            <a:xfrm>
              <a:off x="1096545" y="1142417"/>
              <a:ext cx="3753300" cy="2374500"/>
            </a:xfrm>
            <a:prstGeom prst="roundRect">
              <a:avLst>
                <a:gd name="adj" fmla="val 38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054;p68">
              <a:extLst>
                <a:ext uri="{FF2B5EF4-FFF2-40B4-BE49-F238E27FC236}">
                  <a16:creationId xmlns:a16="http://schemas.microsoft.com/office/drawing/2014/main" id="{06F377F8-7CCE-4D55-8FC7-5140DD70696B}"/>
                </a:ext>
              </a:extLst>
            </p:cNvPr>
            <p:cNvSpPr/>
            <p:nvPr/>
          </p:nvSpPr>
          <p:spPr>
            <a:xfrm>
              <a:off x="1122064" y="1168285"/>
              <a:ext cx="3702300" cy="2322900"/>
            </a:xfrm>
            <a:prstGeom prst="roundRect">
              <a:avLst>
                <a:gd name="adj" fmla="val 328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055;p68">
              <a:extLst>
                <a:ext uri="{FF2B5EF4-FFF2-40B4-BE49-F238E27FC236}">
                  <a16:creationId xmlns:a16="http://schemas.microsoft.com/office/drawing/2014/main" id="{D70A709B-3FCB-4C45-8DBA-B0269DB81D7F}"/>
                </a:ext>
              </a:extLst>
            </p:cNvPr>
            <p:cNvSpPr/>
            <p:nvPr/>
          </p:nvSpPr>
          <p:spPr>
            <a:xfrm>
              <a:off x="1225480" y="1262321"/>
              <a:ext cx="3498600" cy="21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056;p68">
              <a:extLst>
                <a:ext uri="{FF2B5EF4-FFF2-40B4-BE49-F238E27FC236}">
                  <a16:creationId xmlns:a16="http://schemas.microsoft.com/office/drawing/2014/main" id="{A118EF02-DB13-4F85-AD43-BEC1A268A158}"/>
                </a:ext>
              </a:extLst>
            </p:cNvPr>
            <p:cNvSpPr/>
            <p:nvPr/>
          </p:nvSpPr>
          <p:spPr>
            <a:xfrm>
              <a:off x="2330955" y="3512151"/>
              <a:ext cx="1281475" cy="488725"/>
            </a:xfrm>
            <a:custGeom>
              <a:avLst/>
              <a:gdLst/>
              <a:ahLst/>
              <a:cxnLst/>
              <a:rect l="l" t="t" r="r" b="b"/>
              <a:pathLst>
                <a:path w="51259" h="19549" extrusionOk="0">
                  <a:moveTo>
                    <a:pt x="10379" y="194"/>
                  </a:moveTo>
                  <a:cubicBezTo>
                    <a:pt x="10130" y="1655"/>
                    <a:pt x="9821" y="6583"/>
                    <a:pt x="8883" y="8958"/>
                  </a:cubicBezTo>
                  <a:cubicBezTo>
                    <a:pt x="7945" y="11333"/>
                    <a:pt x="6116" y="13019"/>
                    <a:pt x="4750" y="14444"/>
                  </a:cubicBezTo>
                  <a:cubicBezTo>
                    <a:pt x="3384" y="15869"/>
                    <a:pt x="1448" y="16737"/>
                    <a:pt x="688" y="17509"/>
                  </a:cubicBezTo>
                  <a:cubicBezTo>
                    <a:pt x="-72" y="18281"/>
                    <a:pt x="-143" y="18755"/>
                    <a:pt x="189" y="19076"/>
                  </a:cubicBezTo>
                  <a:cubicBezTo>
                    <a:pt x="522" y="19397"/>
                    <a:pt x="617" y="19374"/>
                    <a:pt x="2683" y="19433"/>
                  </a:cubicBezTo>
                  <a:cubicBezTo>
                    <a:pt x="4750" y="19493"/>
                    <a:pt x="8479" y="19433"/>
                    <a:pt x="12588" y="19433"/>
                  </a:cubicBezTo>
                  <a:cubicBezTo>
                    <a:pt x="16697" y="19433"/>
                    <a:pt x="22231" y="19433"/>
                    <a:pt x="27338" y="19433"/>
                  </a:cubicBezTo>
                  <a:cubicBezTo>
                    <a:pt x="32445" y="19433"/>
                    <a:pt x="39440" y="19433"/>
                    <a:pt x="43228" y="19433"/>
                  </a:cubicBezTo>
                  <a:cubicBezTo>
                    <a:pt x="47017" y="19433"/>
                    <a:pt x="48739" y="19694"/>
                    <a:pt x="50069" y="19433"/>
                  </a:cubicBezTo>
                  <a:cubicBezTo>
                    <a:pt x="51399" y="19172"/>
                    <a:pt x="51304" y="18328"/>
                    <a:pt x="51209" y="17865"/>
                  </a:cubicBezTo>
                  <a:cubicBezTo>
                    <a:pt x="51114" y="17402"/>
                    <a:pt x="50758" y="17877"/>
                    <a:pt x="49499" y="16654"/>
                  </a:cubicBezTo>
                  <a:cubicBezTo>
                    <a:pt x="48240" y="15431"/>
                    <a:pt x="45046" y="13020"/>
                    <a:pt x="43656" y="10526"/>
                  </a:cubicBezTo>
                  <a:cubicBezTo>
                    <a:pt x="42267" y="8032"/>
                    <a:pt x="41590" y="3444"/>
                    <a:pt x="41162" y="1690"/>
                  </a:cubicBezTo>
                  <a:cubicBezTo>
                    <a:pt x="40734" y="-64"/>
                    <a:pt x="41099" y="282"/>
                    <a:pt x="41086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cxnSp>
          <p:nvCxnSpPr>
            <p:cNvPr id="10" name="Google Shape;2057;p68">
              <a:extLst>
                <a:ext uri="{FF2B5EF4-FFF2-40B4-BE49-F238E27FC236}">
                  <a16:creationId xmlns:a16="http://schemas.microsoft.com/office/drawing/2014/main" id="{B8E46DA3-15D7-4ADC-B77C-0E7BB8967013}"/>
                </a:ext>
              </a:extLst>
            </p:cNvPr>
            <p:cNvCxnSpPr/>
            <p:nvPr/>
          </p:nvCxnSpPr>
          <p:spPr>
            <a:xfrm>
              <a:off x="2344607" y="3955236"/>
              <a:ext cx="12633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B9510F3-B202-4B81-BFB8-D5813086BABD}"/>
              </a:ext>
            </a:extLst>
          </p:cNvPr>
          <p:cNvSpPr txBox="1"/>
          <p:nvPr/>
        </p:nvSpPr>
        <p:spPr>
          <a:xfrm>
            <a:off x="9655748" y="244246"/>
            <a:ext cx="2012261" cy="31700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4000" b="1" kern="0" dirty="0">
                <a:solidFill>
                  <a:srgbClr val="C00000"/>
                </a:solidFill>
                <a:highlight>
                  <a:srgbClr val="FFFF00"/>
                </a:highlight>
                <a:latin typeface="Arial"/>
                <a:cs typeface="Arial" panose="020B0604020202020204" pitchFamily="34" charset="0"/>
                <a:sym typeface="Arial"/>
              </a:rPr>
              <a:t>استراتيجية</a:t>
            </a:r>
            <a:r>
              <a:rPr lang="ar-AE" sz="4000" b="1" kern="0" dirty="0">
                <a:solidFill>
                  <a:srgbClr val="C00000"/>
                </a:solidFill>
                <a:latin typeface="Arial"/>
                <a:cs typeface="Arial" panose="020B0604020202020204" pitchFamily="34" charset="0"/>
                <a:sym typeface="Arial"/>
              </a:rPr>
              <a:t> أشاهد  وأستنتج </a:t>
            </a:r>
            <a:r>
              <a:rPr lang="ar-AE" sz="4000" b="1" kern="0" dirty="0">
                <a:solidFill>
                  <a:srgbClr val="C00000"/>
                </a:solidFill>
                <a:highlight>
                  <a:srgbClr val="FFFF00"/>
                </a:highlight>
                <a:latin typeface="Arial"/>
                <a:cs typeface="Arial" panose="020B0604020202020204" pitchFamily="34" charset="0"/>
                <a:sym typeface="Arial"/>
              </a:rPr>
              <a:t>عنوان</a:t>
            </a:r>
            <a:r>
              <a:rPr lang="ar-AE" sz="4000" b="1" kern="0" dirty="0">
                <a:solidFill>
                  <a:srgbClr val="C00000"/>
                </a:solidFill>
                <a:latin typeface="Arial"/>
                <a:cs typeface="Arial" panose="020B0604020202020204" pitchFamily="34" charset="0"/>
                <a:sym typeface="Arial"/>
              </a:rPr>
              <a:t> الدرس</a:t>
            </a:r>
            <a:endParaRPr lang="en-AE" sz="4000" b="1" kern="0" dirty="0">
              <a:solidFill>
                <a:srgbClr val="C00000"/>
              </a:solidFill>
              <a:latin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7C6E14-29E6-40A1-A244-E11DC0903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33148" flipH="1">
            <a:off x="-85310" y="4390115"/>
            <a:ext cx="1333028" cy="1993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151E48-6BBE-4EF9-9C7E-CF8F0A4803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5" b="96376" l="10000" r="90000">
                        <a14:foregroundMark x1="40750" y1="28501" x2="38125" y2="17792"/>
                        <a14:foregroundMark x1="38125" y1="17792" x2="38625" y2="9061"/>
                        <a14:foregroundMark x1="38625" y1="9061" x2="45125" y2="6919"/>
                        <a14:foregroundMark x1="45125" y1="6919" x2="51250" y2="10049"/>
                        <a14:foregroundMark x1="51250" y1="10049" x2="52250" y2="11532"/>
                        <a14:foregroundMark x1="47875" y1="27183" x2="49625" y2="17463"/>
                        <a14:foregroundMark x1="41625" y1="3295" x2="51250" y2="4283"/>
                        <a14:foregroundMark x1="43250" y1="33608" x2="49000" y2="31796"/>
                        <a14:foregroundMark x1="42375" y1="86491" x2="38875" y2="94234"/>
                        <a14:foregroundMark x1="38875" y1="94234" x2="32625" y2="92751"/>
                        <a14:foregroundMark x1="32625" y1="92751" x2="29000" y2="94563"/>
                        <a14:foregroundMark x1="31875" y1="92422" x2="37500" y2="86326"/>
                        <a14:foregroundMark x1="43000" y1="94563" x2="49625" y2="96376"/>
                        <a14:foregroundMark x1="49625" y1="96376" x2="55750" y2="95058"/>
                      </a14:backgroundRemoval>
                    </a14:imgEffect>
                  </a14:imgLayer>
                </a14:imgProps>
              </a:ext>
            </a:extLst>
          </a:blip>
          <a:srcRect l="24435" r="28087"/>
          <a:stretch/>
        </p:blipFill>
        <p:spPr>
          <a:xfrm>
            <a:off x="9703786" y="3538330"/>
            <a:ext cx="2128161" cy="3046291"/>
          </a:xfrm>
          <a:prstGeom prst="rect">
            <a:avLst/>
          </a:prstGeom>
        </p:spPr>
      </p:pic>
      <p:pic>
        <p:nvPicPr>
          <p:cNvPr id="16" name="WhatsApp Video 2021-02-20 at 9.56.48 PM.mp4">
            <a:hlinkClick r:id="" action="ppaction://media"/>
            <a:extLst>
              <a:ext uri="{FF2B5EF4-FFF2-40B4-BE49-F238E27FC236}">
                <a16:creationId xmlns:a16="http://schemas.microsoft.com/office/drawing/2014/main" id="{43DFB1A4-00BF-4B47-82CF-CD5B2F4EB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9840" y="694814"/>
            <a:ext cx="8167564" cy="450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31F65B8-3DC7-4728-ABE6-716F0FE62974}"/>
              </a:ext>
            </a:extLst>
          </p:cNvPr>
          <p:cNvGrpSpPr/>
          <p:nvPr/>
        </p:nvGrpSpPr>
        <p:grpSpPr>
          <a:xfrm>
            <a:off x="2560320" y="28744"/>
            <a:ext cx="9573648" cy="1403737"/>
            <a:chOff x="2560320" y="28744"/>
            <a:chExt cx="9573648" cy="14037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C144D1-CF13-4B23-92FF-CC916D743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102" t="27236" r="24336" b="57310"/>
            <a:stretch/>
          </p:blipFill>
          <p:spPr>
            <a:xfrm>
              <a:off x="2560320" y="28744"/>
              <a:ext cx="9573648" cy="140373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DEFC924-69F3-44A3-B54D-EABD3565876A}"/>
                </a:ext>
              </a:extLst>
            </p:cNvPr>
            <p:cNvSpPr/>
            <p:nvPr/>
          </p:nvSpPr>
          <p:spPr>
            <a:xfrm>
              <a:off x="2560320" y="607360"/>
              <a:ext cx="2743326" cy="605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شات اجيال , دردشة اجيال , اجيال">
            <a:extLst>
              <a:ext uri="{FF2B5EF4-FFF2-40B4-BE49-F238E27FC236}">
                <a16:creationId xmlns:a16="http://schemas.microsoft.com/office/drawing/2014/main" id="{A085391C-BB19-4E25-B968-B89C9C6B1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8"/>
          <a:stretch/>
        </p:blipFill>
        <p:spPr bwMode="auto">
          <a:xfrm>
            <a:off x="24140" y="999262"/>
            <a:ext cx="1576060" cy="10477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571C29-291E-4D2C-B1AA-F03103665624}"/>
              </a:ext>
            </a:extLst>
          </p:cNvPr>
          <p:cNvSpPr/>
          <p:nvPr/>
        </p:nvSpPr>
        <p:spPr>
          <a:xfrm>
            <a:off x="39479" y="25120"/>
            <a:ext cx="156072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AE" sz="2800" b="1" cap="none" spc="0" dirty="0">
              <a:ln w="1778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ar-EG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مناقشة</a:t>
            </a:r>
            <a:endParaRPr 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2" descr="Royalty-Free Minutes Stock Images, Photos &amp; Vectors | Shutterstock">
            <a:extLst>
              <a:ext uri="{FF2B5EF4-FFF2-40B4-BE49-F238E27FC236}">
                <a16:creationId xmlns:a16="http://schemas.microsoft.com/office/drawing/2014/main" id="{10652700-A352-41AF-9414-ED9EA1406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0" b="16398"/>
          <a:stretch/>
        </p:blipFill>
        <p:spPr bwMode="auto">
          <a:xfrm>
            <a:off x="0" y="2077421"/>
            <a:ext cx="1601336" cy="11588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elping others clipart | Helping kids, Bible ...">
            <a:extLst>
              <a:ext uri="{FF2B5EF4-FFF2-40B4-BE49-F238E27FC236}">
                <a16:creationId xmlns:a16="http://schemas.microsoft.com/office/drawing/2014/main" id="{E143441D-DB47-4D6F-9689-EF6244537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839" y="4143161"/>
            <a:ext cx="2705053" cy="207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lping Friends Clipart">
            <a:extLst>
              <a:ext uri="{FF2B5EF4-FFF2-40B4-BE49-F238E27FC236}">
                <a16:creationId xmlns:a16="http://schemas.microsoft.com/office/drawing/2014/main" id="{5D016C68-F289-49F3-9518-00DEB641C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55" y="4249297"/>
            <a:ext cx="2767011" cy="208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gry Boy Hitting Him Friend.Little Angry Boy Shouting And Hitting ...">
            <a:extLst>
              <a:ext uri="{FF2B5EF4-FFF2-40B4-BE49-F238E27FC236}">
                <a16:creationId xmlns:a16="http://schemas.microsoft.com/office/drawing/2014/main" id="{6BD12F64-2617-4117-9DE2-C715C16F8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923" y="1380210"/>
            <a:ext cx="3074988" cy="245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ind Friends Stock Illustrations – 445 Kind Friends Stock ...">
            <a:extLst>
              <a:ext uri="{FF2B5EF4-FFF2-40B4-BE49-F238E27FC236}">
                <a16:creationId xmlns:a16="http://schemas.microsoft.com/office/drawing/2014/main" id="{4A43E378-5FCD-471F-AE9F-60A2C394D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964" y="4412127"/>
            <a:ext cx="2767011" cy="195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D9DCB7-58A2-459F-A462-793F25DA9A4C}"/>
              </a:ext>
            </a:extLst>
          </p:cNvPr>
          <p:cNvSpPr txBox="1"/>
          <p:nvPr/>
        </p:nvSpPr>
        <p:spPr>
          <a:xfrm>
            <a:off x="8821513" y="3740432"/>
            <a:ext cx="23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يدافع عني</a:t>
            </a:r>
            <a:endParaRPr lang="en-US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7C477C-888A-4FB2-A5F4-E1B70515E944}"/>
              </a:ext>
            </a:extLst>
          </p:cNvPr>
          <p:cNvSpPr txBox="1"/>
          <p:nvPr/>
        </p:nvSpPr>
        <p:spPr>
          <a:xfrm>
            <a:off x="1975444" y="3390141"/>
            <a:ext cx="23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يلعب معي</a:t>
            </a:r>
            <a:endParaRPr lang="en-US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62CF78-FA4D-41D6-8913-D11078ADA914}"/>
              </a:ext>
            </a:extLst>
          </p:cNvPr>
          <p:cNvSpPr txBox="1"/>
          <p:nvPr/>
        </p:nvSpPr>
        <p:spPr>
          <a:xfrm>
            <a:off x="5667848" y="6158929"/>
            <a:ext cx="23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يقوم بمساعدتي</a:t>
            </a:r>
            <a:endParaRPr lang="en-US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824488-E703-4B69-B311-86AEEB5F2EB9}"/>
              </a:ext>
            </a:extLst>
          </p:cNvPr>
          <p:cNvSpPr txBox="1"/>
          <p:nvPr/>
        </p:nvSpPr>
        <p:spPr>
          <a:xfrm>
            <a:off x="9177930" y="6119604"/>
            <a:ext cx="23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يشاركني</a:t>
            </a:r>
            <a:endParaRPr lang="en-US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452E8B-4E8A-42AA-8532-5A0D3BB1E2E5}"/>
              </a:ext>
            </a:extLst>
          </p:cNvPr>
          <p:cNvSpPr txBox="1"/>
          <p:nvPr/>
        </p:nvSpPr>
        <p:spPr>
          <a:xfrm>
            <a:off x="1178951" y="6247920"/>
            <a:ext cx="335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يعلمني بعض الأمور</a:t>
            </a:r>
            <a:endParaRPr lang="en-US" sz="3200" b="1" dirty="0"/>
          </a:p>
        </p:txBody>
      </p:sp>
      <p:pic>
        <p:nvPicPr>
          <p:cNvPr id="8" name="Picture 2" descr="Kids in a Park Images, Stock Photos &amp; Vectors | Shutterstock">
            <a:extLst>
              <a:ext uri="{FF2B5EF4-FFF2-40B4-BE49-F238E27FC236}">
                <a16:creationId xmlns:a16="http://schemas.microsoft.com/office/drawing/2014/main" id="{62C5E543-F4CB-4A68-ADFD-156BAFA1F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2"/>
          <a:stretch/>
        </p:blipFill>
        <p:spPr bwMode="auto">
          <a:xfrm>
            <a:off x="1804660" y="1190633"/>
            <a:ext cx="2699229" cy="223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Free Cliparts Friends, Download Free Clip Art, Free Clip Art ...">
            <a:extLst>
              <a:ext uri="{FF2B5EF4-FFF2-40B4-BE49-F238E27FC236}">
                <a16:creationId xmlns:a16="http://schemas.microsoft.com/office/drawing/2014/main" id="{727BE6B2-2109-4B61-AAAF-D2BBD8CB1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49" y="1244185"/>
            <a:ext cx="3182678" cy="22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129F7E-3929-4717-9180-B54FB17D85B0}"/>
              </a:ext>
            </a:extLst>
          </p:cNvPr>
          <p:cNvSpPr txBox="1"/>
          <p:nvPr/>
        </p:nvSpPr>
        <p:spPr>
          <a:xfrm>
            <a:off x="5374657" y="3390140"/>
            <a:ext cx="23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يجعلني أضحك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2549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التغلب على التنمر ">
            <a:extLst>
              <a:ext uri="{FF2B5EF4-FFF2-40B4-BE49-F238E27FC236}">
                <a16:creationId xmlns:a16="http://schemas.microsoft.com/office/drawing/2014/main" id="{7335517A-D038-4BC7-B8B4-01204D4D6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711" y="3929449"/>
            <a:ext cx="5140410" cy="194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B4C6A0E-1BDF-4FA1-9B4B-E1671A3C0668}"/>
              </a:ext>
            </a:extLst>
          </p:cNvPr>
          <p:cNvGraphicFramePr>
            <a:graphicFrameLocks noGrp="1"/>
          </p:cNvGraphicFramePr>
          <p:nvPr/>
        </p:nvGraphicFramePr>
        <p:xfrm>
          <a:off x="537663" y="2109592"/>
          <a:ext cx="6091737" cy="27545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9458">
                  <a:extLst>
                    <a:ext uri="{9D8B030D-6E8A-4147-A177-3AD203B41FA5}">
                      <a16:colId xmlns:a16="http://schemas.microsoft.com/office/drawing/2014/main" val="3393321135"/>
                    </a:ext>
                  </a:extLst>
                </a:gridCol>
                <a:gridCol w="1792279">
                  <a:extLst>
                    <a:ext uri="{9D8B030D-6E8A-4147-A177-3AD203B41FA5}">
                      <a16:colId xmlns:a16="http://schemas.microsoft.com/office/drawing/2014/main" val="440428525"/>
                    </a:ext>
                  </a:extLst>
                </a:gridCol>
              </a:tblGrid>
              <a:tr h="688627">
                <a:tc>
                  <a:txBody>
                    <a:bodyPr/>
                    <a:lstStyle/>
                    <a:p>
                      <a:pPr algn="r"/>
                      <a:r>
                        <a:rPr lang="ar-AE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الشعور</a:t>
                      </a:r>
                      <a:endParaRPr lang="en-US" sz="36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AE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الرقم</a:t>
                      </a:r>
                      <a:endParaRPr lang="en-US" sz="36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459081"/>
                  </a:ext>
                </a:extLst>
              </a:tr>
              <a:tr h="688627">
                <a:tc>
                  <a:txBody>
                    <a:bodyPr/>
                    <a:lstStyle/>
                    <a:p>
                      <a:pPr algn="r"/>
                      <a:r>
                        <a:rPr lang="ar-AE" sz="3600" b="1" dirty="0"/>
                        <a:t>  السعادة والامتنان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088339"/>
                  </a:ext>
                </a:extLst>
              </a:tr>
              <a:tr h="688627">
                <a:tc>
                  <a:txBody>
                    <a:bodyPr/>
                    <a:lstStyle/>
                    <a:p>
                      <a:pPr algn="r"/>
                      <a:r>
                        <a:rPr lang="ar-AE" sz="3600" b="1" dirty="0"/>
                        <a:t>الحب و السعادة 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287638"/>
                  </a:ext>
                </a:extLst>
              </a:tr>
              <a:tr h="688627">
                <a:tc>
                  <a:txBody>
                    <a:bodyPr/>
                    <a:lstStyle/>
                    <a:p>
                      <a:pPr algn="r"/>
                      <a:r>
                        <a:rPr lang="ar-AE" sz="3600" b="1" dirty="0"/>
                        <a:t>الاستياء و الحزن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04931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11" y="2298357"/>
            <a:ext cx="4984921" cy="1631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11" y="769442"/>
            <a:ext cx="4984921" cy="180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2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96D3F2-6255-4CBA-8DA4-71B2E7F98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2373562" y="318422"/>
            <a:ext cx="7101742" cy="39208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التقويم القبلي</a:t>
            </a:r>
          </a:p>
          <a:p>
            <a:pPr algn="ctr"/>
            <a:r>
              <a:rPr lang="ar-AE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النضج الالكتروني</a:t>
            </a:r>
          </a:p>
          <a:p>
            <a:pPr algn="ctr"/>
            <a:endParaRPr lang="ar-AE" sz="5333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F7309E-3388-43D0-BAC5-2ADE728E11FD}"/>
              </a:ext>
            </a:extLst>
          </p:cNvPr>
          <p:cNvSpPr/>
          <p:nvPr/>
        </p:nvSpPr>
        <p:spPr>
          <a:xfrm>
            <a:off x="1661842" y="4433091"/>
            <a:ext cx="87547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https://wordwall.net/ar/resource/10629448</a:t>
            </a:r>
            <a:endParaRPr lang="ar-AE" sz="3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948F7026-CB3F-4A6F-9195-63AEA71FF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495579" y="2628826"/>
            <a:ext cx="1525639" cy="160034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71F0D8E-F71B-4377-BD96-68DB5559C5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68" y="3408866"/>
            <a:ext cx="3401253" cy="562753"/>
          </a:xfrm>
          <a:prstGeom prst="rect">
            <a:avLst/>
          </a:prstGeom>
        </p:spPr>
      </p:pic>
      <p:sp>
        <p:nvSpPr>
          <p:cNvPr id="8" name="Freeform 21">
            <a:extLst>
              <a:ext uri="{FF2B5EF4-FFF2-40B4-BE49-F238E27FC236}">
                <a16:creationId xmlns:a16="http://schemas.microsoft.com/office/drawing/2014/main" id="{5443C370-1BB2-40F9-8EC2-22D7AA689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1" y="693888"/>
            <a:ext cx="2317393" cy="263525"/>
          </a:xfrm>
          <a:custGeom>
            <a:avLst/>
            <a:gdLst>
              <a:gd name="T0" fmla="*/ 2147483646 w 6744"/>
              <a:gd name="T1" fmla="*/ 2147483646 h 734"/>
              <a:gd name="T2" fmla="*/ 0 w 6744"/>
              <a:gd name="T3" fmla="*/ 2147483646 h 734"/>
              <a:gd name="T4" fmla="*/ 0 w 6744"/>
              <a:gd name="T5" fmla="*/ 0 h 734"/>
              <a:gd name="T6" fmla="*/ 2147483646 w 6744"/>
              <a:gd name="T7" fmla="*/ 0 h 734"/>
              <a:gd name="T8" fmla="*/ 2147483646 w 6744"/>
              <a:gd name="T9" fmla="*/ 2147483646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4" h="734">
                <a:moveTo>
                  <a:pt x="6743" y="733"/>
                </a:moveTo>
                <a:lnTo>
                  <a:pt x="0" y="733"/>
                </a:lnTo>
                <a:lnTo>
                  <a:pt x="0" y="0"/>
                </a:lnTo>
                <a:lnTo>
                  <a:pt x="6743" y="0"/>
                </a:lnTo>
                <a:lnTo>
                  <a:pt x="6743" y="733"/>
                </a:ln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9" name="Freeform 22">
            <a:extLst>
              <a:ext uri="{FF2B5EF4-FFF2-40B4-BE49-F238E27FC236}">
                <a16:creationId xmlns:a16="http://schemas.microsoft.com/office/drawing/2014/main" id="{9342E121-2CF6-40E3-9257-9CACCB51F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829" y="-83360"/>
            <a:ext cx="1633845" cy="1711325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D5F58C9F-2E98-4BD9-A3B8-9346E5878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721" y="67103"/>
            <a:ext cx="1423174" cy="1497012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9C15FBAA-468D-483F-993C-FE166493D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567" y="135748"/>
            <a:ext cx="1521689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الاثراء</a:t>
            </a:r>
            <a:endParaRPr lang="en-US" altLang="ar-AE" sz="28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503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96D3F2-6255-4CBA-8DA4-71B2E7F98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2373563" y="958483"/>
            <a:ext cx="7101742" cy="41011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5333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مستطيل 3">
            <a:extLst>
              <a:ext uri="{FF2B5EF4-FFF2-40B4-BE49-F238E27FC236}">
                <a16:creationId xmlns:a16="http://schemas.microsoft.com/office/drawing/2014/main" id="{B6FF5684-EC74-428A-8C82-D2F532155CEB}"/>
              </a:ext>
            </a:extLst>
          </p:cNvPr>
          <p:cNvSpPr/>
          <p:nvPr/>
        </p:nvSpPr>
        <p:spPr>
          <a:xfrm>
            <a:off x="2373563" y="958483"/>
            <a:ext cx="7101742" cy="41011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8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تقويم مرحلي</a:t>
            </a:r>
          </a:p>
          <a:p>
            <a:pPr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en-US" sz="8000" b="1" dirty="0">
                <a:ln/>
                <a:solidFill>
                  <a:schemeClr val="accent4"/>
                </a:solidFill>
              </a:rPr>
              <a:t>forms</a:t>
            </a:r>
            <a:r>
              <a:rPr lang="ar-AE" sz="8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8454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D90AC2-A1DE-4BE4-A0A5-17D3EA9CA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2AB5F-133C-48F0-AEBF-5DAE49D3D15B}"/>
              </a:ext>
            </a:extLst>
          </p:cNvPr>
          <p:cNvSpPr/>
          <p:nvPr/>
        </p:nvSpPr>
        <p:spPr>
          <a:xfrm>
            <a:off x="8411783" y="639525"/>
            <a:ext cx="2651631" cy="923171"/>
          </a:xfrm>
          <a:prstGeom prst="rect">
            <a:avLst/>
          </a:prstGeom>
          <a:noFill/>
        </p:spPr>
        <p:txBody>
          <a:bodyPr wrap="none" lIns="91412" tIns="45705" rIns="91412" bIns="45705">
            <a:spAutoFit/>
          </a:bodyPr>
          <a:lstStyle/>
          <a:p>
            <a:pPr algn="ctr"/>
            <a:r>
              <a:rPr lang="ar-AE" sz="5399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تقييم ختامي</a:t>
            </a:r>
            <a:endParaRPr lang="en-US" sz="5399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F93F6F-818D-4C60-B33E-A903A4C3DF1F}"/>
              </a:ext>
            </a:extLst>
          </p:cNvPr>
          <p:cNvSpPr/>
          <p:nvPr/>
        </p:nvSpPr>
        <p:spPr>
          <a:xfrm>
            <a:off x="3367934" y="2411059"/>
            <a:ext cx="6330523" cy="1754040"/>
          </a:xfrm>
          <a:prstGeom prst="rect">
            <a:avLst/>
          </a:prstGeom>
          <a:noFill/>
        </p:spPr>
        <p:txBody>
          <a:bodyPr wrap="none" lIns="91412" tIns="45705" rIns="91412" bIns="4570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399" b="1" dirty="0">
                <a:ln/>
                <a:solidFill>
                  <a:schemeClr val="accent4"/>
                </a:solidFill>
              </a:rPr>
              <a:t>هيا نجيب عن الأسئلة التالية</a:t>
            </a:r>
          </a:p>
          <a:p>
            <a:pPr algn="ctr"/>
            <a:r>
              <a:rPr lang="en-US" sz="5399" b="1" dirty="0">
                <a:ln/>
                <a:solidFill>
                  <a:schemeClr val="accent4"/>
                </a:solidFill>
              </a:rPr>
              <a:t>forms</a:t>
            </a:r>
          </a:p>
        </p:txBody>
      </p:sp>
      <p:pic>
        <p:nvPicPr>
          <p:cNvPr id="6" name="IMG_6265">
            <a:hlinkClick r:id="" action="ppaction://media"/>
            <a:extLst>
              <a:ext uri="{FF2B5EF4-FFF2-40B4-BE49-F238E27FC236}">
                <a16:creationId xmlns:a16="http://schemas.microsoft.com/office/drawing/2014/main" id="{AB5468DB-A2B4-4B8F-8EE0-80E71725F2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5068" y="4679773"/>
            <a:ext cx="2678249" cy="1575580"/>
          </a:xfrm>
          <a:prstGeom prst="rect">
            <a:avLst/>
          </a:prstGeom>
        </p:spPr>
      </p:pic>
      <p:pic>
        <p:nvPicPr>
          <p:cNvPr id="7" name="Voice 018-2">
            <a:hlinkClick r:id="" action="ppaction://media"/>
            <a:extLst>
              <a:ext uri="{FF2B5EF4-FFF2-40B4-BE49-F238E27FC236}">
                <a16:creationId xmlns:a16="http://schemas.microsoft.com/office/drawing/2014/main" id="{D189416F-40C4-4D5D-B9E2-3A06C7B5E2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3786" y="4783797"/>
            <a:ext cx="609412" cy="609412"/>
          </a:xfrm>
          <a:prstGeom prst="rect">
            <a:avLst/>
          </a:prstGeom>
        </p:spPr>
      </p:pic>
      <p:sp>
        <p:nvSpPr>
          <p:cNvPr id="9" name="Freeform 21">
            <a:extLst>
              <a:ext uri="{FF2B5EF4-FFF2-40B4-BE49-F238E27FC236}">
                <a16:creationId xmlns:a16="http://schemas.microsoft.com/office/drawing/2014/main" id="{7F0D4CE1-4B46-4AB2-B4C1-EBDD43E73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60" y="661819"/>
            <a:ext cx="2379292" cy="222375"/>
          </a:xfrm>
          <a:custGeom>
            <a:avLst/>
            <a:gdLst>
              <a:gd name="T0" fmla="*/ 2147483646 w 6744"/>
              <a:gd name="T1" fmla="*/ 2147483646 h 734"/>
              <a:gd name="T2" fmla="*/ 0 w 6744"/>
              <a:gd name="T3" fmla="*/ 2147483646 h 734"/>
              <a:gd name="T4" fmla="*/ 0 w 6744"/>
              <a:gd name="T5" fmla="*/ 0 h 734"/>
              <a:gd name="T6" fmla="*/ 2147483646 w 6744"/>
              <a:gd name="T7" fmla="*/ 0 h 734"/>
              <a:gd name="T8" fmla="*/ 2147483646 w 6744"/>
              <a:gd name="T9" fmla="*/ 2147483646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4" h="734">
                <a:moveTo>
                  <a:pt x="6743" y="733"/>
                </a:moveTo>
                <a:lnTo>
                  <a:pt x="0" y="733"/>
                </a:lnTo>
                <a:lnTo>
                  <a:pt x="0" y="0"/>
                </a:lnTo>
                <a:lnTo>
                  <a:pt x="6743" y="0"/>
                </a:lnTo>
                <a:lnTo>
                  <a:pt x="6743" y="733"/>
                </a:lnTo>
              </a:path>
            </a:pathLst>
          </a:custGeom>
          <a:gradFill rotWithShape="0">
            <a:gsLst>
              <a:gs pos="0">
                <a:srgbClr val="34561F"/>
              </a:gs>
              <a:gs pos="100000">
                <a:srgbClr val="99C97B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10" name="Freeform 22">
            <a:extLst>
              <a:ext uri="{FF2B5EF4-FFF2-40B4-BE49-F238E27FC236}">
                <a16:creationId xmlns:a16="http://schemas.microsoft.com/office/drawing/2014/main" id="{48173155-D012-4F3D-934E-80A86C955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892" y="-151808"/>
            <a:ext cx="1677487" cy="1697281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gradFill rotWithShape="0">
            <a:gsLst>
              <a:gs pos="0">
                <a:srgbClr val="34561F"/>
              </a:gs>
              <a:gs pos="100000">
                <a:srgbClr val="99C97B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EA3B0916-6532-486D-A665-DB5C1EF39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604" y="-54686"/>
            <a:ext cx="1461188" cy="2111045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B5BA2455-3AF8-4888-961A-7286FFF0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891" y="808116"/>
            <a:ext cx="1562333" cy="21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59" tIns="28983" rIns="67659" bIns="67659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/>
            <a:r>
              <a:rPr lang="en-US" sz="2667" b="1" dirty="0">
                <a:ln/>
                <a:solidFill>
                  <a:schemeClr val="accent4"/>
                </a:solidFill>
              </a:rPr>
              <a:t>Forms</a:t>
            </a:r>
            <a:endParaRPr lang="ar-AE" sz="2667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ar-AE" sz="2667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ar-AE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88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6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96D3F2-6255-4CBA-8DA4-71B2E7F98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2373563" y="958483"/>
            <a:ext cx="7101742" cy="41011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5333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مستطيل 3">
            <a:extLst>
              <a:ext uri="{FF2B5EF4-FFF2-40B4-BE49-F238E27FC236}">
                <a16:creationId xmlns:a16="http://schemas.microsoft.com/office/drawing/2014/main" id="{AA164E45-3167-402B-AF8B-F96ABE6FD655}"/>
              </a:ext>
            </a:extLst>
          </p:cNvPr>
          <p:cNvSpPr/>
          <p:nvPr/>
        </p:nvSpPr>
        <p:spPr>
          <a:xfrm>
            <a:off x="2491409" y="1128965"/>
            <a:ext cx="6891130" cy="376021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72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التقويم الختامي</a:t>
            </a:r>
            <a:endParaRPr lang="en-US" sz="72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7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نطبق ما تعلمنا 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7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الكتاب </a:t>
            </a:r>
            <a:r>
              <a:rPr lang="ar-AE" sz="7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ص 51</a:t>
            </a:r>
            <a:endParaRPr lang="ar-AE" sz="7200" b="1" dirty="0">
              <a:solidFill>
                <a:schemeClr val="tx1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70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D90AC2-A1DE-4BE4-A0A5-17D3EA9CA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9B721-3412-4EE9-BB06-E4E5E60E7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38" y="649327"/>
            <a:ext cx="9702800" cy="55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27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D90AC2-A1DE-4BE4-A0A5-17D3EA9CA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5B1F33-3FDA-40B8-A4D1-683CA8C00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464"/>
          <a:stretch/>
        </p:blipFill>
        <p:spPr>
          <a:xfrm>
            <a:off x="2321169" y="288234"/>
            <a:ext cx="9163538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37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D90AC2-A1DE-4BE4-A0A5-17D3EA9CA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B391D-E73F-48F2-9F5A-EE5466B690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2734082" y="492369"/>
            <a:ext cx="8473179" cy="572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25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1D6702-3F6B-44AC-98D1-BD8C514A6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68"/>
            <a:ext cx="12192000" cy="685465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F06A1C-0E97-489F-BB09-A8301F374DCC}"/>
              </a:ext>
            </a:extLst>
          </p:cNvPr>
          <p:cNvSpPr txBox="1">
            <a:spLocks/>
          </p:cNvSpPr>
          <p:nvPr/>
        </p:nvSpPr>
        <p:spPr>
          <a:xfrm>
            <a:off x="2005536" y="406805"/>
            <a:ext cx="10145195" cy="18371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ar-AE" sz="4800" b="1" kern="0" dirty="0">
                <a:solidFill>
                  <a:srgbClr val="EB3B5A">
                    <a:lumMod val="75000"/>
                  </a:srgbClr>
                </a:solidFill>
                <a:highlight>
                  <a:srgbClr val="FFFF00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تأشيرة الخروج </a:t>
            </a:r>
            <a:endParaRPr lang="en-AE" sz="4800" b="1" kern="0" dirty="0">
              <a:solidFill>
                <a:srgbClr val="EB3B5A">
                  <a:lumMod val="75000"/>
                </a:srgbClr>
              </a:solidFill>
              <a:highlight>
                <a:srgbClr val="FFFF00"/>
              </a:highligh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F7987A3-E77B-455E-AD62-1DE7049A77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334" y="2826292"/>
            <a:ext cx="1205417" cy="1205417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3E8DFE8-B50C-440F-818C-19FF403A99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19910" y="2826290"/>
            <a:ext cx="1205417" cy="1205417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B3E73D0D-4912-4C32-8E05-0803FC237A87}"/>
              </a:ext>
            </a:extLst>
          </p:cNvPr>
          <p:cNvSpPr>
            <a:spLocks/>
          </p:cNvSpPr>
          <p:nvPr/>
        </p:nvSpPr>
        <p:spPr bwMode="auto">
          <a:xfrm>
            <a:off x="3774018" y="758825"/>
            <a:ext cx="690033" cy="264584"/>
          </a:xfrm>
          <a:custGeom>
            <a:avLst/>
            <a:gdLst>
              <a:gd name="T0" fmla="*/ 159 w 162"/>
              <a:gd name="T1" fmla="*/ 62 h 62"/>
              <a:gd name="T2" fmla="*/ 161 w 162"/>
              <a:gd name="T3" fmla="*/ 54 h 62"/>
              <a:gd name="T4" fmla="*/ 137 w 162"/>
              <a:gd name="T5" fmla="*/ 26 h 62"/>
              <a:gd name="T6" fmla="*/ 121 w 162"/>
              <a:gd name="T7" fmla="*/ 30 h 62"/>
              <a:gd name="T8" fmla="*/ 121 w 162"/>
              <a:gd name="T9" fmla="*/ 28 h 62"/>
              <a:gd name="T10" fmla="*/ 121 w 162"/>
              <a:gd name="T11" fmla="*/ 27 h 62"/>
              <a:gd name="T12" fmla="*/ 121 w 162"/>
              <a:gd name="T13" fmla="*/ 22 h 62"/>
              <a:gd name="T14" fmla="*/ 119 w 162"/>
              <a:gd name="T15" fmla="*/ 16 h 62"/>
              <a:gd name="T16" fmla="*/ 118 w 162"/>
              <a:gd name="T17" fmla="*/ 15 h 62"/>
              <a:gd name="T18" fmla="*/ 118 w 162"/>
              <a:gd name="T19" fmla="*/ 15 h 62"/>
              <a:gd name="T20" fmla="*/ 118 w 162"/>
              <a:gd name="T21" fmla="*/ 15 h 62"/>
              <a:gd name="T22" fmla="*/ 115 w 162"/>
              <a:gd name="T23" fmla="*/ 9 h 62"/>
              <a:gd name="T24" fmla="*/ 109 w 162"/>
              <a:gd name="T25" fmla="*/ 5 h 62"/>
              <a:gd name="T26" fmla="*/ 97 w 162"/>
              <a:gd name="T27" fmla="*/ 0 h 62"/>
              <a:gd name="T28" fmla="*/ 83 w 162"/>
              <a:gd name="T29" fmla="*/ 3 h 62"/>
              <a:gd name="T30" fmla="*/ 73 w 162"/>
              <a:gd name="T31" fmla="*/ 12 h 62"/>
              <a:gd name="T32" fmla="*/ 70 w 162"/>
              <a:gd name="T33" fmla="*/ 18 h 62"/>
              <a:gd name="T34" fmla="*/ 69 w 162"/>
              <a:gd name="T35" fmla="*/ 24 h 62"/>
              <a:gd name="T36" fmla="*/ 58 w 162"/>
              <a:gd name="T37" fmla="*/ 21 h 62"/>
              <a:gd name="T38" fmla="*/ 52 w 162"/>
              <a:gd name="T39" fmla="*/ 21 h 62"/>
              <a:gd name="T40" fmla="*/ 41 w 162"/>
              <a:gd name="T41" fmla="*/ 26 h 62"/>
              <a:gd name="T42" fmla="*/ 33 w 162"/>
              <a:gd name="T43" fmla="*/ 43 h 62"/>
              <a:gd name="T44" fmla="*/ 32 w 162"/>
              <a:gd name="T45" fmla="*/ 43 h 62"/>
              <a:gd name="T46" fmla="*/ 32 w 162"/>
              <a:gd name="T47" fmla="*/ 43 h 62"/>
              <a:gd name="T48" fmla="*/ 32 w 162"/>
              <a:gd name="T49" fmla="*/ 43 h 62"/>
              <a:gd name="T50" fmla="*/ 1 w 162"/>
              <a:gd name="T51" fmla="*/ 59 h 62"/>
              <a:gd name="T52" fmla="*/ 0 w 162"/>
              <a:gd name="T53" fmla="*/ 62 h 62"/>
              <a:gd name="T54" fmla="*/ 159 w 162"/>
              <a:gd name="T55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62" h="62">
                <a:moveTo>
                  <a:pt x="159" y="62"/>
                </a:moveTo>
                <a:cubicBezTo>
                  <a:pt x="160" y="59"/>
                  <a:pt x="161" y="57"/>
                  <a:pt x="161" y="54"/>
                </a:cubicBezTo>
                <a:cubicBezTo>
                  <a:pt x="162" y="40"/>
                  <a:pt x="151" y="26"/>
                  <a:pt x="137" y="26"/>
                </a:cubicBezTo>
                <a:cubicBezTo>
                  <a:pt x="131" y="26"/>
                  <a:pt x="125" y="27"/>
                  <a:pt x="121" y="30"/>
                </a:cubicBezTo>
                <a:cubicBezTo>
                  <a:pt x="121" y="30"/>
                  <a:pt x="121" y="29"/>
                  <a:pt x="121" y="28"/>
                </a:cubicBezTo>
                <a:cubicBezTo>
                  <a:pt x="121" y="28"/>
                  <a:pt x="121" y="27"/>
                  <a:pt x="121" y="27"/>
                </a:cubicBezTo>
                <a:cubicBezTo>
                  <a:pt x="121" y="25"/>
                  <a:pt x="121" y="24"/>
                  <a:pt x="121" y="22"/>
                </a:cubicBezTo>
                <a:cubicBezTo>
                  <a:pt x="120" y="20"/>
                  <a:pt x="120" y="18"/>
                  <a:pt x="119" y="16"/>
                </a:cubicBezTo>
                <a:cubicBezTo>
                  <a:pt x="119" y="16"/>
                  <a:pt x="119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3"/>
                  <a:pt x="117" y="12"/>
                  <a:pt x="115" y="9"/>
                </a:cubicBezTo>
                <a:cubicBezTo>
                  <a:pt x="113" y="7"/>
                  <a:pt x="111" y="6"/>
                  <a:pt x="109" y="5"/>
                </a:cubicBezTo>
                <a:cubicBezTo>
                  <a:pt x="106" y="2"/>
                  <a:pt x="101" y="1"/>
                  <a:pt x="97" y="0"/>
                </a:cubicBezTo>
                <a:cubicBezTo>
                  <a:pt x="92" y="0"/>
                  <a:pt x="88" y="1"/>
                  <a:pt x="83" y="3"/>
                </a:cubicBezTo>
                <a:cubicBezTo>
                  <a:pt x="79" y="5"/>
                  <a:pt x="76" y="8"/>
                  <a:pt x="73" y="12"/>
                </a:cubicBezTo>
                <a:cubicBezTo>
                  <a:pt x="72" y="14"/>
                  <a:pt x="71" y="16"/>
                  <a:pt x="70" y="18"/>
                </a:cubicBezTo>
                <a:cubicBezTo>
                  <a:pt x="69" y="20"/>
                  <a:pt x="69" y="22"/>
                  <a:pt x="69" y="24"/>
                </a:cubicBezTo>
                <a:cubicBezTo>
                  <a:pt x="66" y="22"/>
                  <a:pt x="62" y="21"/>
                  <a:pt x="58" y="21"/>
                </a:cubicBezTo>
                <a:cubicBezTo>
                  <a:pt x="56" y="21"/>
                  <a:pt x="54" y="21"/>
                  <a:pt x="52" y="21"/>
                </a:cubicBezTo>
                <a:cubicBezTo>
                  <a:pt x="48" y="22"/>
                  <a:pt x="44" y="24"/>
                  <a:pt x="41" y="26"/>
                </a:cubicBezTo>
                <a:cubicBezTo>
                  <a:pt x="36" y="31"/>
                  <a:pt x="33" y="36"/>
                  <a:pt x="33" y="43"/>
                </a:cubicBezTo>
                <a:cubicBezTo>
                  <a:pt x="33" y="43"/>
                  <a:pt x="32" y="43"/>
                  <a:pt x="32" y="43"/>
                </a:cubicBezTo>
                <a:cubicBezTo>
                  <a:pt x="30" y="43"/>
                  <a:pt x="28" y="43"/>
                  <a:pt x="32" y="43"/>
                </a:cubicBezTo>
                <a:cubicBezTo>
                  <a:pt x="32" y="43"/>
                  <a:pt x="32" y="43"/>
                  <a:pt x="32" y="43"/>
                </a:cubicBezTo>
                <a:cubicBezTo>
                  <a:pt x="20" y="41"/>
                  <a:pt x="6" y="45"/>
                  <a:pt x="1" y="59"/>
                </a:cubicBezTo>
                <a:cubicBezTo>
                  <a:pt x="1" y="60"/>
                  <a:pt x="1" y="61"/>
                  <a:pt x="0" y="62"/>
                </a:cubicBezTo>
                <a:lnTo>
                  <a:pt x="159" y="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BF5EC43F-904A-4D13-B30E-E5E3D126AC3F}"/>
              </a:ext>
            </a:extLst>
          </p:cNvPr>
          <p:cNvGrpSpPr>
            <a:grpSpLocks/>
          </p:cNvGrpSpPr>
          <p:nvPr/>
        </p:nvGrpSpPr>
        <p:grpSpPr bwMode="auto">
          <a:xfrm>
            <a:off x="-412875" y="-115442"/>
            <a:ext cx="383116" cy="378884"/>
            <a:chOff x="223" y="203"/>
            <a:chExt cx="213" cy="211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2A6AAAF-A12A-4203-B439-A44BE4E91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81DBCFC5-02D9-4C09-B084-F7EA7E75D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1" name="Group 14">
            <a:extLst>
              <a:ext uri="{FF2B5EF4-FFF2-40B4-BE49-F238E27FC236}">
                <a16:creationId xmlns:a16="http://schemas.microsoft.com/office/drawing/2014/main" id="{58E04DF0-3E02-43D0-A12C-906304AA43C2}"/>
              </a:ext>
            </a:extLst>
          </p:cNvPr>
          <p:cNvGrpSpPr>
            <a:grpSpLocks/>
          </p:cNvGrpSpPr>
          <p:nvPr/>
        </p:nvGrpSpPr>
        <p:grpSpPr bwMode="auto">
          <a:xfrm rot="631247">
            <a:off x="1204258" y="599990"/>
            <a:ext cx="270933" cy="262467"/>
            <a:chOff x="223" y="203"/>
            <a:chExt cx="213" cy="211"/>
          </a:xfrm>
        </p:grpSpPr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7CD7B71E-173A-4C7D-9293-B754C97B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B2EE1925-3BC8-47A3-86F2-215F0A991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A5D8659C-C732-485E-9A27-8F6F46CB16A1}"/>
              </a:ext>
            </a:extLst>
          </p:cNvPr>
          <p:cNvGrpSpPr>
            <a:grpSpLocks/>
          </p:cNvGrpSpPr>
          <p:nvPr/>
        </p:nvGrpSpPr>
        <p:grpSpPr bwMode="auto">
          <a:xfrm rot="631247">
            <a:off x="719667" y="4581525"/>
            <a:ext cx="270933" cy="262467"/>
            <a:chOff x="223" y="203"/>
            <a:chExt cx="213" cy="211"/>
          </a:xfrm>
        </p:grpSpPr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5EFC7B07-3956-496E-A374-53A149084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855EB510-7083-44E8-AD8E-492571D890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7" name="Freeform 22">
            <a:extLst>
              <a:ext uri="{FF2B5EF4-FFF2-40B4-BE49-F238E27FC236}">
                <a16:creationId xmlns:a16="http://schemas.microsoft.com/office/drawing/2014/main" id="{97F0987B-30EE-4A07-992E-9445F66C9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9695" y="45023"/>
            <a:ext cx="1677487" cy="1697281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gradFill rotWithShape="0">
            <a:gsLst>
              <a:gs pos="0">
                <a:srgbClr val="34561F"/>
              </a:gs>
              <a:gs pos="100000">
                <a:srgbClr val="99C97B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9F245989-CCCE-49D6-A274-3CCE37B28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83" y="142146"/>
            <a:ext cx="1461188" cy="1600159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19" name="Text Box 24">
            <a:extLst>
              <a:ext uri="{FF2B5EF4-FFF2-40B4-BE49-F238E27FC236}">
                <a16:creationId xmlns:a16="http://schemas.microsoft.com/office/drawing/2014/main" id="{586C25A2-FB83-41A5-8BA3-9D480E891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2412" y="383089"/>
            <a:ext cx="1760787" cy="95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59" tIns="28983" rIns="67659" bIns="67659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/>
            <a:r>
              <a:rPr lang="ar-AE" sz="2667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النضج الالكتروني</a:t>
            </a:r>
          </a:p>
          <a:p>
            <a:pPr algn="ctr"/>
            <a:r>
              <a:rPr lang="ar-AE" sz="2667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بطاقة الخروج </a:t>
            </a:r>
            <a:endParaRPr lang="en-US" sz="2667" dirty="0"/>
          </a:p>
        </p:txBody>
      </p:sp>
      <p:pic>
        <p:nvPicPr>
          <p:cNvPr id="20" name="Picture 16" descr="https://lh4.googleusercontent.com/t7wvpAzIXq1Av6gHfzudQNc2yZHhPgX-w36odWgqSMoPQipBIqI-RZVlrNS5zqL8kdCtucjH9agSnc4U4CmwdnpnBv_HdpsuITBSennFGhicNZCthw8R4PskXvAkcVo9KfW7uaFSJbM">
            <a:extLst>
              <a:ext uri="{FF2B5EF4-FFF2-40B4-BE49-F238E27FC236}">
                <a16:creationId xmlns:a16="http://schemas.microsoft.com/office/drawing/2014/main" id="{6FCB9D9D-A802-4782-8C48-4313B563B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082" y="1603340"/>
            <a:ext cx="7435639" cy="330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 3">
            <a:extLst>
              <a:ext uri="{FF2B5EF4-FFF2-40B4-BE49-F238E27FC236}">
                <a16:creationId xmlns:a16="http://schemas.microsoft.com/office/drawing/2014/main" id="{90A93246-66E1-42BC-8C2B-224FD4CB34C8}"/>
              </a:ext>
            </a:extLst>
          </p:cNvPr>
          <p:cNvSpPr/>
          <p:nvPr/>
        </p:nvSpPr>
        <p:spPr>
          <a:xfrm>
            <a:off x="3563295" y="1784867"/>
            <a:ext cx="6826572" cy="28265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22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B9398D09-300B-4F73-B0CC-0BF07F198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999" y="3218019"/>
            <a:ext cx="394300" cy="6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3">
            <a:extLst>
              <a:ext uri="{FF2B5EF4-FFF2-40B4-BE49-F238E27FC236}">
                <a16:creationId xmlns:a16="http://schemas.microsoft.com/office/drawing/2014/main" id="{CBC0543F-41C0-4923-94AF-5C1735DD35BC}"/>
              </a:ext>
            </a:extLst>
          </p:cNvPr>
          <p:cNvSpPr/>
          <p:nvPr/>
        </p:nvSpPr>
        <p:spPr>
          <a:xfrm>
            <a:off x="3684548" y="2033634"/>
            <a:ext cx="6460152" cy="23273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742932" rtl="1">
              <a:lnSpc>
                <a:spcPct val="90000"/>
              </a:lnSpc>
              <a:spcBef>
                <a:spcPct val="0"/>
              </a:spcBef>
              <a:spcAft>
                <a:spcPts val="275"/>
              </a:spcAft>
              <a:defRPr/>
            </a:pPr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بطاقة الخروج </a:t>
            </a:r>
          </a:p>
          <a:p>
            <a:pPr algn="ctr" defTabSz="742932" rtl="1">
              <a:lnSpc>
                <a:spcPct val="90000"/>
              </a:lnSpc>
              <a:spcBef>
                <a:spcPct val="0"/>
              </a:spcBef>
              <a:spcAft>
                <a:spcPts val="275"/>
              </a:spcAft>
              <a:defRPr/>
            </a:pPr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البوابة الذكية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56145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FC5F57-7627-4CED-8C40-7A81AD577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19C57-7425-4EB8-B322-3C8458E896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rcRect l="32093" t="18796" r="31512" b="16262"/>
          <a:stretch/>
        </p:blipFill>
        <p:spPr>
          <a:xfrm>
            <a:off x="1573620" y="0"/>
            <a:ext cx="7304411" cy="6606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02BEF3-23BF-4760-8F6A-CB8692C44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2720">
            <a:off x="5734203" y="1488384"/>
            <a:ext cx="1486831" cy="25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59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1EB0299-20C6-429D-9DDD-3F1D71C3B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1058"/>
            <a:ext cx="12188237" cy="7447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8247" y="2124181"/>
            <a:ext cx="7298660" cy="15694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33" rtl="1"/>
            <a:r>
              <a:rPr lang="ar-SA" sz="4799" b="1">
                <a:ln/>
              </a:rPr>
              <a:t>شكراً لكم </a:t>
            </a:r>
          </a:p>
          <a:p>
            <a:pPr algn="ctr" defTabSz="914133" rtl="1"/>
            <a:r>
              <a:rPr lang="ar-SA" sz="4799" b="1">
                <a:ln/>
              </a:rPr>
              <a:t>أراكم في الحصة القادمة </a:t>
            </a:r>
            <a:endParaRPr lang="en-US" sz="4799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333238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96D3F2-6255-4CBA-8DA4-71B2E7F98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2373562" y="318422"/>
            <a:ext cx="7101742" cy="5365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5333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مستطيل 3">
            <a:extLst>
              <a:ext uri="{FF2B5EF4-FFF2-40B4-BE49-F238E27FC236}">
                <a16:creationId xmlns:a16="http://schemas.microsoft.com/office/drawing/2014/main" id="{6A3D7CD6-73D8-4B53-8343-AC212DE448AC}"/>
              </a:ext>
            </a:extLst>
          </p:cNvPr>
          <p:cNvSpPr/>
          <p:nvPr/>
        </p:nvSpPr>
        <p:spPr>
          <a:xfrm>
            <a:off x="2373562" y="569843"/>
            <a:ext cx="7234264" cy="4956313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102" rtl="1">
              <a:lnSpc>
                <a:spcPct val="90000"/>
              </a:lnSpc>
              <a:spcAft>
                <a:spcPts val="339"/>
              </a:spcAft>
              <a:defRPr/>
            </a:pPr>
            <a:r>
              <a:rPr lang="ar-AE" sz="5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Calibri Light" panose="020F0302020204030204"/>
                <a:cs typeface="Akhbar MT" pitchFamily="2" charset="-78"/>
              </a:rPr>
              <a:t>التهيئة الحافزة </a:t>
            </a:r>
          </a:p>
          <a:p>
            <a:pPr algn="ctr" defTabSz="914102" rtl="1">
              <a:lnSpc>
                <a:spcPct val="90000"/>
              </a:lnSpc>
              <a:spcAft>
                <a:spcPts val="339"/>
              </a:spcAft>
              <a:defRPr/>
            </a:pPr>
            <a:r>
              <a:rPr lang="ar-AE" sz="5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استراتيجية أشاهد أدون أشارك</a:t>
            </a:r>
          </a:p>
          <a:p>
            <a:pPr algn="ctr" defTabSz="914102" rtl="1">
              <a:lnSpc>
                <a:spcPct val="90000"/>
              </a:lnSpc>
              <a:spcAft>
                <a:spcPts val="339"/>
              </a:spcAft>
              <a:defRPr/>
            </a:pPr>
            <a:r>
              <a:rPr lang="ar-AE" sz="5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عرض فيديو</a:t>
            </a:r>
            <a:endParaRPr lang="ar-AE" sz="5400" b="1" u="sng" dirty="0">
              <a:solidFill>
                <a:srgbClr val="FF0000"/>
              </a:solidFill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74846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C9E1-07AB-40AB-9A0F-5D7EAE50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B09E1-190B-4698-A4BC-6B1CE0D4E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C1EA1-C6C9-40C3-B272-FE0AB7B13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oogle Shape;2052;p68">
            <a:extLst>
              <a:ext uri="{FF2B5EF4-FFF2-40B4-BE49-F238E27FC236}">
                <a16:creationId xmlns:a16="http://schemas.microsoft.com/office/drawing/2014/main" id="{D12C95C4-013E-41FB-A600-FA71F9CA7992}"/>
              </a:ext>
            </a:extLst>
          </p:cNvPr>
          <p:cNvGrpSpPr/>
          <p:nvPr/>
        </p:nvGrpSpPr>
        <p:grpSpPr>
          <a:xfrm>
            <a:off x="862180" y="675861"/>
            <a:ext cx="8480603" cy="5976730"/>
            <a:chOff x="1096545" y="1142417"/>
            <a:chExt cx="3753300" cy="2858460"/>
          </a:xfrm>
        </p:grpSpPr>
        <p:sp>
          <p:nvSpPr>
            <p:cNvPr id="6" name="Google Shape;2053;p68">
              <a:extLst>
                <a:ext uri="{FF2B5EF4-FFF2-40B4-BE49-F238E27FC236}">
                  <a16:creationId xmlns:a16="http://schemas.microsoft.com/office/drawing/2014/main" id="{CDAC0C85-5A4F-41FB-97C6-396D3ACA6558}"/>
                </a:ext>
              </a:extLst>
            </p:cNvPr>
            <p:cNvSpPr/>
            <p:nvPr/>
          </p:nvSpPr>
          <p:spPr>
            <a:xfrm>
              <a:off x="1096545" y="1142417"/>
              <a:ext cx="3753300" cy="2374500"/>
            </a:xfrm>
            <a:prstGeom prst="roundRect">
              <a:avLst>
                <a:gd name="adj" fmla="val 38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054;p68">
              <a:extLst>
                <a:ext uri="{FF2B5EF4-FFF2-40B4-BE49-F238E27FC236}">
                  <a16:creationId xmlns:a16="http://schemas.microsoft.com/office/drawing/2014/main" id="{06F377F8-7CCE-4D55-8FC7-5140DD70696B}"/>
                </a:ext>
              </a:extLst>
            </p:cNvPr>
            <p:cNvSpPr/>
            <p:nvPr/>
          </p:nvSpPr>
          <p:spPr>
            <a:xfrm>
              <a:off x="1122064" y="1168285"/>
              <a:ext cx="3702300" cy="2322900"/>
            </a:xfrm>
            <a:prstGeom prst="roundRect">
              <a:avLst>
                <a:gd name="adj" fmla="val 328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055;p68">
              <a:extLst>
                <a:ext uri="{FF2B5EF4-FFF2-40B4-BE49-F238E27FC236}">
                  <a16:creationId xmlns:a16="http://schemas.microsoft.com/office/drawing/2014/main" id="{D70A709B-3FCB-4C45-8DBA-B0269DB81D7F}"/>
                </a:ext>
              </a:extLst>
            </p:cNvPr>
            <p:cNvSpPr/>
            <p:nvPr/>
          </p:nvSpPr>
          <p:spPr>
            <a:xfrm>
              <a:off x="1225480" y="1262321"/>
              <a:ext cx="3498600" cy="21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056;p68">
              <a:extLst>
                <a:ext uri="{FF2B5EF4-FFF2-40B4-BE49-F238E27FC236}">
                  <a16:creationId xmlns:a16="http://schemas.microsoft.com/office/drawing/2014/main" id="{A118EF02-DB13-4F85-AD43-BEC1A268A158}"/>
                </a:ext>
              </a:extLst>
            </p:cNvPr>
            <p:cNvSpPr/>
            <p:nvPr/>
          </p:nvSpPr>
          <p:spPr>
            <a:xfrm>
              <a:off x="2330955" y="3512151"/>
              <a:ext cx="1281475" cy="488725"/>
            </a:xfrm>
            <a:custGeom>
              <a:avLst/>
              <a:gdLst/>
              <a:ahLst/>
              <a:cxnLst/>
              <a:rect l="l" t="t" r="r" b="b"/>
              <a:pathLst>
                <a:path w="51259" h="19549" extrusionOk="0">
                  <a:moveTo>
                    <a:pt x="10379" y="194"/>
                  </a:moveTo>
                  <a:cubicBezTo>
                    <a:pt x="10130" y="1655"/>
                    <a:pt x="9821" y="6583"/>
                    <a:pt x="8883" y="8958"/>
                  </a:cubicBezTo>
                  <a:cubicBezTo>
                    <a:pt x="7945" y="11333"/>
                    <a:pt x="6116" y="13019"/>
                    <a:pt x="4750" y="14444"/>
                  </a:cubicBezTo>
                  <a:cubicBezTo>
                    <a:pt x="3384" y="15869"/>
                    <a:pt x="1448" y="16737"/>
                    <a:pt x="688" y="17509"/>
                  </a:cubicBezTo>
                  <a:cubicBezTo>
                    <a:pt x="-72" y="18281"/>
                    <a:pt x="-143" y="18755"/>
                    <a:pt x="189" y="19076"/>
                  </a:cubicBezTo>
                  <a:cubicBezTo>
                    <a:pt x="522" y="19397"/>
                    <a:pt x="617" y="19374"/>
                    <a:pt x="2683" y="19433"/>
                  </a:cubicBezTo>
                  <a:cubicBezTo>
                    <a:pt x="4750" y="19493"/>
                    <a:pt x="8479" y="19433"/>
                    <a:pt x="12588" y="19433"/>
                  </a:cubicBezTo>
                  <a:cubicBezTo>
                    <a:pt x="16697" y="19433"/>
                    <a:pt x="22231" y="19433"/>
                    <a:pt x="27338" y="19433"/>
                  </a:cubicBezTo>
                  <a:cubicBezTo>
                    <a:pt x="32445" y="19433"/>
                    <a:pt x="39440" y="19433"/>
                    <a:pt x="43228" y="19433"/>
                  </a:cubicBezTo>
                  <a:cubicBezTo>
                    <a:pt x="47017" y="19433"/>
                    <a:pt x="48739" y="19694"/>
                    <a:pt x="50069" y="19433"/>
                  </a:cubicBezTo>
                  <a:cubicBezTo>
                    <a:pt x="51399" y="19172"/>
                    <a:pt x="51304" y="18328"/>
                    <a:pt x="51209" y="17865"/>
                  </a:cubicBezTo>
                  <a:cubicBezTo>
                    <a:pt x="51114" y="17402"/>
                    <a:pt x="50758" y="17877"/>
                    <a:pt x="49499" y="16654"/>
                  </a:cubicBezTo>
                  <a:cubicBezTo>
                    <a:pt x="48240" y="15431"/>
                    <a:pt x="45046" y="13020"/>
                    <a:pt x="43656" y="10526"/>
                  </a:cubicBezTo>
                  <a:cubicBezTo>
                    <a:pt x="42267" y="8032"/>
                    <a:pt x="41590" y="3444"/>
                    <a:pt x="41162" y="1690"/>
                  </a:cubicBezTo>
                  <a:cubicBezTo>
                    <a:pt x="40734" y="-64"/>
                    <a:pt x="41099" y="282"/>
                    <a:pt x="41086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cxnSp>
          <p:nvCxnSpPr>
            <p:cNvPr id="10" name="Google Shape;2057;p68">
              <a:extLst>
                <a:ext uri="{FF2B5EF4-FFF2-40B4-BE49-F238E27FC236}">
                  <a16:creationId xmlns:a16="http://schemas.microsoft.com/office/drawing/2014/main" id="{B8E46DA3-15D7-4ADC-B77C-0E7BB8967013}"/>
                </a:ext>
              </a:extLst>
            </p:cNvPr>
            <p:cNvCxnSpPr/>
            <p:nvPr/>
          </p:nvCxnSpPr>
          <p:spPr>
            <a:xfrm>
              <a:off x="2344607" y="3955236"/>
              <a:ext cx="12633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B9510F3-B202-4B81-BFB8-D5813086BABD}"/>
              </a:ext>
            </a:extLst>
          </p:cNvPr>
          <p:cNvSpPr txBox="1"/>
          <p:nvPr/>
        </p:nvSpPr>
        <p:spPr>
          <a:xfrm>
            <a:off x="9655748" y="244246"/>
            <a:ext cx="2012261" cy="31700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4000" b="1" kern="0" dirty="0">
                <a:solidFill>
                  <a:srgbClr val="C00000"/>
                </a:solidFill>
                <a:highlight>
                  <a:srgbClr val="FFFF00"/>
                </a:highlight>
                <a:latin typeface="Arial"/>
                <a:cs typeface="Arial" panose="020B0604020202020204" pitchFamily="34" charset="0"/>
                <a:sym typeface="Arial"/>
              </a:rPr>
              <a:t>استراتيجية</a:t>
            </a:r>
            <a:r>
              <a:rPr lang="ar-AE" sz="4000" b="1" kern="0" dirty="0">
                <a:solidFill>
                  <a:srgbClr val="C00000"/>
                </a:solidFill>
                <a:latin typeface="Arial"/>
                <a:cs typeface="Arial" panose="020B0604020202020204" pitchFamily="34" charset="0"/>
                <a:sym typeface="Arial"/>
              </a:rPr>
              <a:t> أشاهد  وأستنتج </a:t>
            </a:r>
            <a:r>
              <a:rPr lang="ar-AE" sz="4000" b="1" kern="0" dirty="0">
                <a:solidFill>
                  <a:srgbClr val="C00000"/>
                </a:solidFill>
                <a:highlight>
                  <a:srgbClr val="FFFF00"/>
                </a:highlight>
                <a:latin typeface="Arial"/>
                <a:cs typeface="Arial" panose="020B0604020202020204" pitchFamily="34" charset="0"/>
                <a:sym typeface="Arial"/>
              </a:rPr>
              <a:t>عنوان</a:t>
            </a:r>
            <a:r>
              <a:rPr lang="ar-AE" sz="4000" b="1" kern="0" dirty="0">
                <a:solidFill>
                  <a:srgbClr val="C00000"/>
                </a:solidFill>
                <a:latin typeface="Arial"/>
                <a:cs typeface="Arial" panose="020B0604020202020204" pitchFamily="34" charset="0"/>
                <a:sym typeface="Arial"/>
              </a:rPr>
              <a:t> الدرس</a:t>
            </a:r>
            <a:endParaRPr lang="en-AE" sz="4000" b="1" kern="0" dirty="0">
              <a:solidFill>
                <a:srgbClr val="C00000"/>
              </a:solidFill>
              <a:latin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7C6E14-29E6-40A1-A244-E11DC0903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33148" flipH="1">
            <a:off x="-85310" y="4390115"/>
            <a:ext cx="1333028" cy="1993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151E48-6BBE-4EF9-9C7E-CF8F0A4803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5" b="96376" l="10000" r="90000">
                        <a14:foregroundMark x1="40750" y1="28501" x2="38125" y2="17792"/>
                        <a14:foregroundMark x1="38125" y1="17792" x2="38625" y2="9061"/>
                        <a14:foregroundMark x1="38625" y1="9061" x2="45125" y2="6919"/>
                        <a14:foregroundMark x1="45125" y1="6919" x2="51250" y2="10049"/>
                        <a14:foregroundMark x1="51250" y1="10049" x2="52250" y2="11532"/>
                        <a14:foregroundMark x1="47875" y1="27183" x2="49625" y2="17463"/>
                        <a14:foregroundMark x1="41625" y1="3295" x2="51250" y2="4283"/>
                        <a14:foregroundMark x1="43250" y1="33608" x2="49000" y2="31796"/>
                        <a14:foregroundMark x1="42375" y1="86491" x2="38875" y2="94234"/>
                        <a14:foregroundMark x1="38875" y1="94234" x2="32625" y2="92751"/>
                        <a14:foregroundMark x1="32625" y1="92751" x2="29000" y2="94563"/>
                        <a14:foregroundMark x1="31875" y1="92422" x2="37500" y2="86326"/>
                        <a14:foregroundMark x1="43000" y1="94563" x2="49625" y2="96376"/>
                        <a14:foregroundMark x1="49625" y1="96376" x2="55750" y2="95058"/>
                      </a14:backgroundRemoval>
                    </a14:imgEffect>
                  </a14:imgLayer>
                </a14:imgProps>
              </a:ext>
            </a:extLst>
          </a:blip>
          <a:srcRect l="24435" r="28087"/>
          <a:stretch/>
        </p:blipFill>
        <p:spPr>
          <a:xfrm>
            <a:off x="9703786" y="3538330"/>
            <a:ext cx="2128161" cy="3046291"/>
          </a:xfrm>
          <a:prstGeom prst="rect">
            <a:avLst/>
          </a:prstGeom>
        </p:spPr>
      </p:pic>
      <p:pic>
        <p:nvPicPr>
          <p:cNvPr id="16" name="أغنية الصداقة">
            <a:hlinkClick r:id="" action="ppaction://media"/>
            <a:extLst>
              <a:ext uri="{FF2B5EF4-FFF2-40B4-BE49-F238E27FC236}">
                <a16:creationId xmlns:a16="http://schemas.microsoft.com/office/drawing/2014/main" id="{79FA3F44-DB4F-4B63-B2F7-8F9309DFAC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307" y="831140"/>
            <a:ext cx="804545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8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96D3F2-6255-4CBA-8DA4-71B2E7F98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2373562" y="958483"/>
            <a:ext cx="7101742" cy="41011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5333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مستطيل 3">
            <a:extLst>
              <a:ext uri="{FF2B5EF4-FFF2-40B4-BE49-F238E27FC236}">
                <a16:creationId xmlns:a16="http://schemas.microsoft.com/office/drawing/2014/main" id="{D28314CD-07D6-4DF5-B620-9E8B63DF0F21}"/>
              </a:ext>
            </a:extLst>
          </p:cNvPr>
          <p:cNvSpPr/>
          <p:nvPr/>
        </p:nvSpPr>
        <p:spPr>
          <a:xfrm>
            <a:off x="2716696" y="1177461"/>
            <a:ext cx="6626087" cy="4503077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102" rtl="1">
              <a:lnSpc>
                <a:spcPct val="90000"/>
              </a:lnSpc>
              <a:spcAft>
                <a:spcPts val="339"/>
              </a:spcAft>
              <a:defRPr/>
            </a:pPr>
            <a:r>
              <a:rPr lang="ar-AE" sz="8000" b="1" u="sng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Calibri Light" panose="020F0302020204030204"/>
                <a:cs typeface="Akhbar MT" pitchFamily="2" charset="-78"/>
              </a:rPr>
              <a:t>أشارك في</a:t>
            </a:r>
          </a:p>
          <a:p>
            <a:pPr algn="ctr" defTabSz="914102" rtl="1">
              <a:lnSpc>
                <a:spcPct val="90000"/>
              </a:lnSpc>
              <a:spcAft>
                <a:spcPts val="339"/>
              </a:spcAft>
              <a:defRPr/>
            </a:pPr>
            <a:r>
              <a:rPr lang="ar-AE" sz="8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اسم صديقك/صديقتك</a:t>
            </a:r>
          </a:p>
          <a:p>
            <a:pPr algn="ctr" defTabSz="914102" rtl="1">
              <a:lnSpc>
                <a:spcPct val="90000"/>
              </a:lnSpc>
              <a:spcAft>
                <a:spcPts val="339"/>
              </a:spcAft>
              <a:defRPr/>
            </a:pPr>
            <a:r>
              <a:rPr lang="ar-AE" sz="8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في الدردشة </a:t>
            </a:r>
          </a:p>
        </p:txBody>
      </p:sp>
    </p:spTree>
    <p:extLst>
      <p:ext uri="{BB962C8B-B14F-4D97-AF65-F5344CB8AC3E}">
        <p14:creationId xmlns:p14="http://schemas.microsoft.com/office/powerpoint/2010/main" val="3131373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ainbow in the background&#10;&#10;Description automatically generated">
            <a:extLst>
              <a:ext uri="{FF2B5EF4-FFF2-40B4-BE49-F238E27FC236}">
                <a16:creationId xmlns:a16="http://schemas.microsoft.com/office/drawing/2014/main" id="{29B20136-5344-4302-B8BE-9A9D4DD3A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-14779"/>
            <a:ext cx="12191999" cy="6858000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BA7732CF-028A-45C2-AF8F-5C69575A6485}"/>
              </a:ext>
            </a:extLst>
          </p:cNvPr>
          <p:cNvSpPr txBox="1">
            <a:spLocks/>
          </p:cNvSpPr>
          <p:nvPr/>
        </p:nvSpPr>
        <p:spPr>
          <a:xfrm>
            <a:off x="6780261" y="3080511"/>
            <a:ext cx="1383080" cy="1432046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>
              <a:solidFill>
                <a:srgbClr val="452A0C"/>
              </a:solidFill>
            </a:endParaRPr>
          </a:p>
        </p:txBody>
      </p:sp>
      <p:sp>
        <p:nvSpPr>
          <p:cNvPr id="9" name="TextBox 48">
            <a:extLst>
              <a:ext uri="{FF2B5EF4-FFF2-40B4-BE49-F238E27FC236}">
                <a16:creationId xmlns:a16="http://schemas.microsoft.com/office/drawing/2014/main" id="{1692A3C6-7703-41A8-9660-4BB658B4C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859" y="2573400"/>
            <a:ext cx="189428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الثقافة </a:t>
            </a:r>
            <a:endParaRPr lang="en-US" altLang="en-US" sz="22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D61BAF9-1B73-455E-A9DA-F25485073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811" y="3987258"/>
            <a:ext cx="24247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نحن نكترث لمشاعر الاخرين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88156666-C9E4-4FAC-ADBA-DCE642759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944" y="2474385"/>
            <a:ext cx="17207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1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حظاً أوفر في المرات القادمة</a:t>
            </a:r>
            <a:endParaRPr lang="en-US" altLang="en-US" sz="1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43">
            <a:extLst>
              <a:ext uri="{FF2B5EF4-FFF2-40B4-BE49-F238E27FC236}">
                <a16:creationId xmlns:a16="http://schemas.microsoft.com/office/drawing/2014/main" id="{62FC6853-991A-454F-9FD2-BBB1A5500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598" y="4394108"/>
            <a:ext cx="16871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0"/>
              </a:spcBef>
              <a:buNone/>
            </a:pPr>
            <a:r>
              <a:rPr lang="ar-AE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عنوان درسنا:</a:t>
            </a:r>
          </a:p>
          <a:p>
            <a:pPr algn="ctr" rtl="1">
              <a:spcBef>
                <a:spcPct val="0"/>
              </a:spcBef>
              <a:buNone/>
            </a:pPr>
            <a:r>
              <a:rPr lang="ar-AE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نحن أصدقاء جيدون</a:t>
            </a:r>
          </a:p>
        </p:txBody>
      </p:sp>
      <p:sp>
        <p:nvSpPr>
          <p:cNvPr id="18" name="WordArt 7">
            <a:extLst>
              <a:ext uri="{FF2B5EF4-FFF2-40B4-BE49-F238E27FC236}">
                <a16:creationId xmlns:a16="http://schemas.microsoft.com/office/drawing/2014/main" id="{CB66991C-0CDE-4B3E-B7C8-844BF9BC7E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76211" y="2394719"/>
            <a:ext cx="716068" cy="7614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WordArt 13">
            <a:extLst>
              <a:ext uri="{FF2B5EF4-FFF2-40B4-BE49-F238E27FC236}">
                <a16:creationId xmlns:a16="http://schemas.microsoft.com/office/drawing/2014/main" id="{B8C53B46-57D3-440E-8B29-2A8E2C2F82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57824" y="4538650"/>
            <a:ext cx="1028177" cy="11882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b="1" kern="10" dirty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33CC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40">
            <a:extLst>
              <a:ext uri="{FF2B5EF4-FFF2-40B4-BE49-F238E27FC236}">
                <a16:creationId xmlns:a16="http://schemas.microsoft.com/office/drawing/2014/main" id="{526B57CD-A4C8-431B-A9E8-AFB5B380E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33" y="40319"/>
            <a:ext cx="1018705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عنوان درسنا لليوم موجود في واحد من الصناديق ابحث عنه:</a:t>
            </a:r>
            <a:endParaRPr lang="en-US" altLang="en-US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Action Button: Sound 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3900AC2F-F505-40DF-BB34-2FA5B2AF1171}"/>
              </a:ext>
            </a:extLst>
          </p:cNvPr>
          <p:cNvSpPr/>
          <p:nvPr/>
        </p:nvSpPr>
        <p:spPr>
          <a:xfrm>
            <a:off x="5689824" y="6181331"/>
            <a:ext cx="812455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WordArt 7">
            <a:extLst>
              <a:ext uri="{FF2B5EF4-FFF2-40B4-BE49-F238E27FC236}">
                <a16:creationId xmlns:a16="http://schemas.microsoft.com/office/drawing/2014/main" id="{4191DB60-F7DF-4B11-921C-F8068226F4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39791" y="2452339"/>
            <a:ext cx="644169" cy="7258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WordArt 7">
            <a:extLst>
              <a:ext uri="{FF2B5EF4-FFF2-40B4-BE49-F238E27FC236}">
                <a16:creationId xmlns:a16="http://schemas.microsoft.com/office/drawing/2014/main" id="{54FB92B0-06C8-4F4F-87F2-ADF7DA5795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76212" y="4364008"/>
            <a:ext cx="688181" cy="7614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4" name="WordArt 7">
            <a:extLst>
              <a:ext uri="{FF2B5EF4-FFF2-40B4-BE49-F238E27FC236}">
                <a16:creationId xmlns:a16="http://schemas.microsoft.com/office/drawing/2014/main" id="{D7C6CF77-EA81-4B75-AF58-BAFE81148F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80172" y="4299015"/>
            <a:ext cx="688181" cy="7614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Picture 10" descr="A close up of a box&#10;&#10;Description automatically generated">
            <a:extLst>
              <a:ext uri="{FF2B5EF4-FFF2-40B4-BE49-F238E27FC236}">
                <a16:creationId xmlns:a16="http://schemas.microsoft.com/office/drawing/2014/main" id="{390229A8-31FB-486A-B074-BA2A9FF332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3106098" y="1998878"/>
            <a:ext cx="2235045" cy="1347667"/>
          </a:xfrm>
          <a:prstGeom prst="rect">
            <a:avLst/>
          </a:prstGeom>
        </p:spPr>
      </p:pic>
      <p:pic>
        <p:nvPicPr>
          <p:cNvPr id="30" name="Picture 29" descr="A close up of a box&#10;&#10;Description automatically generated">
            <a:extLst>
              <a:ext uri="{FF2B5EF4-FFF2-40B4-BE49-F238E27FC236}">
                <a16:creationId xmlns:a16="http://schemas.microsoft.com/office/drawing/2014/main" id="{520A1128-EDBC-4AEE-B2F5-1BA223338A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6853000" y="1825663"/>
            <a:ext cx="2506441" cy="1741175"/>
          </a:xfrm>
          <a:prstGeom prst="rect">
            <a:avLst/>
          </a:prstGeom>
        </p:spPr>
      </p:pic>
      <p:pic>
        <p:nvPicPr>
          <p:cNvPr id="31" name="Picture 30" descr="A close up of a box&#10;&#10;Description automatically generated">
            <a:extLst>
              <a:ext uri="{FF2B5EF4-FFF2-40B4-BE49-F238E27FC236}">
                <a16:creationId xmlns:a16="http://schemas.microsoft.com/office/drawing/2014/main" id="{54663A5F-3B3B-487B-943F-4E04A19AA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6828811" y="3769438"/>
            <a:ext cx="2396396" cy="1432046"/>
          </a:xfrm>
          <a:prstGeom prst="rect">
            <a:avLst/>
          </a:prstGeom>
        </p:spPr>
      </p:pic>
      <p:pic>
        <p:nvPicPr>
          <p:cNvPr id="32" name="Picture 31" descr="A close up of a box&#10;&#10;Description automatically generated">
            <a:extLst>
              <a:ext uri="{FF2B5EF4-FFF2-40B4-BE49-F238E27FC236}">
                <a16:creationId xmlns:a16="http://schemas.microsoft.com/office/drawing/2014/main" id="{BCE2FCBB-7819-4099-87CD-7C91E9E252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3188266" y="4277434"/>
            <a:ext cx="2411470" cy="1432046"/>
          </a:xfrm>
          <a:prstGeom prst="rect">
            <a:avLst/>
          </a:prstGeom>
        </p:spPr>
      </p:pic>
      <p:pic>
        <p:nvPicPr>
          <p:cNvPr id="4" name="Picture 2" descr="Animated Bee Pictures - Cliparts.co">
            <a:hlinkClick r:id="rId6"/>
            <a:extLst>
              <a:ext uri="{FF2B5EF4-FFF2-40B4-BE49-F238E27FC236}">
                <a16:creationId xmlns:a16="http://schemas.microsoft.com/office/drawing/2014/main" id="{D8B7738F-EE61-4E68-83A7-BA9610E907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90343" y="735277"/>
            <a:ext cx="1886013" cy="213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889259-9C00-473C-8A92-241B30B7FC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45" r="28979"/>
          <a:stretch/>
        </p:blipFill>
        <p:spPr>
          <a:xfrm>
            <a:off x="10950846" y="5325378"/>
            <a:ext cx="1241154" cy="162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0FDDD-E735-4D91-B9FD-DE63083EF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438271"/>
            <a:ext cx="6286500" cy="2111375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C2BC8F-C8FC-4F8E-95E8-7B10320D1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6677"/>
            <a:ext cx="12192000" cy="68546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F87326-6AA9-466C-B84E-6FCC7305B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36" t="41795" r="14546" b="29830"/>
          <a:stretch/>
        </p:blipFill>
        <p:spPr>
          <a:xfrm>
            <a:off x="2063262" y="1654764"/>
            <a:ext cx="7643448" cy="343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4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525" y="829668"/>
            <a:ext cx="7180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AE" sz="2400" b="1" dirty="0"/>
              <a:t>الأهداف</a:t>
            </a:r>
          </a:p>
          <a:p>
            <a:pPr algn="r"/>
            <a:r>
              <a:rPr lang="ar-AE" sz="2400" dirty="0"/>
              <a:t>1- أن يتعرف الطالب كيف يؤثر سلوكه في الاخرين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2E66B33-703A-4150-84F1-C8071DBC85C1}"/>
              </a:ext>
            </a:extLst>
          </p:cNvPr>
          <p:cNvSpPr/>
          <p:nvPr/>
        </p:nvSpPr>
        <p:spPr>
          <a:xfrm>
            <a:off x="445525" y="4165705"/>
            <a:ext cx="694467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AE" sz="4400" dirty="0"/>
              <a:t>أن يعرف معنى نحن أصدقاء جيدون</a:t>
            </a:r>
            <a:endParaRPr lang="ar-AE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0DABBF-DC9B-42A1-A822-03CA97B60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45" r="28979"/>
          <a:stretch/>
        </p:blipFill>
        <p:spPr>
          <a:xfrm>
            <a:off x="10881744" y="5237234"/>
            <a:ext cx="1241154" cy="162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96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353</Words>
  <Application>Microsoft Office PowerPoint</Application>
  <PresentationFormat>Widescreen</PresentationFormat>
  <Paragraphs>135</Paragraphs>
  <Slides>38</Slides>
  <Notes>3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Adobe Arabic</vt:lpstr>
      <vt:lpstr>Aldhabi</vt:lpstr>
      <vt:lpstr>Arial</vt:lpstr>
      <vt:lpstr>Arvo</vt:lpstr>
      <vt:lpstr>Calibri</vt:lpstr>
      <vt:lpstr>Calibri Light</vt:lpstr>
      <vt:lpstr>Farah</vt:lpstr>
      <vt:lpstr>Garamond</vt:lpstr>
      <vt:lpstr>Microsoft Sans Serif</vt:lpstr>
      <vt:lpstr>Noto Sans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خوله النقبي</dc:creator>
  <cp:lastModifiedBy>خوله النقبي</cp:lastModifiedBy>
  <cp:revision>23</cp:revision>
  <dcterms:created xsi:type="dcterms:W3CDTF">2021-02-21T15:43:03Z</dcterms:created>
  <dcterms:modified xsi:type="dcterms:W3CDTF">2021-02-22T10:23:12Z</dcterms:modified>
</cp:coreProperties>
</file>